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36" r:id="rId1"/>
  </p:sldMasterIdLst>
  <p:notesMasterIdLst>
    <p:notesMasterId r:id="rId3"/>
  </p:notesMasterIdLst>
  <p:handoutMasterIdLst>
    <p:handoutMasterId r:id="rId4"/>
  </p:handoutMasterIdLst>
  <p:sldIdLst>
    <p:sldId id="256" r:id="rId2"/>
  </p:sldIdLst>
  <p:sldSz cx="51206400" cy="448056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61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199D2"/>
    <a:srgbClr val="3364BC"/>
    <a:srgbClr val="000080"/>
    <a:srgbClr val="222268"/>
    <a:srgbClr val="000000"/>
    <a:srgbClr val="2575BB"/>
    <a:srgbClr val="0081D4"/>
    <a:srgbClr val="000050"/>
    <a:srgbClr val="EBEC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DC63CA-3AC6-A74B-ABA1-72372870B254}" v="24" dt="2024-04-12T23:01:16.0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02" autoAdjust="0"/>
    <p:restoredTop sz="94660"/>
  </p:normalViewPr>
  <p:slideViewPr>
    <p:cSldViewPr snapToGrid="0">
      <p:cViewPr>
        <p:scale>
          <a:sx n="40" d="100"/>
          <a:sy n="40" d="100"/>
        </p:scale>
        <p:origin x="6592" y="1312"/>
      </p:cViewPr>
      <p:guideLst>
        <p:guide pos="16128"/>
        <p:guide orient="horz" pos="141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193131424_tp_box_2" providerId="OAuth2" clId="{D5DC63CA-3AC6-A74B-ABA1-72372870B254}"/>
    <pc:docChg chg="modSld modMainMaster modNotesMaster">
      <pc:chgData name="" userId="193131424_tp_box_2" providerId="OAuth2" clId="{D5DC63CA-3AC6-A74B-ABA1-72372870B254}" dt="2024-04-12T23:01:16.068" v="38" actId="1076"/>
      <pc:docMkLst>
        <pc:docMk/>
      </pc:docMkLst>
      <pc:sldChg chg="addSp modSp mod">
        <pc:chgData name="" userId="193131424_tp_box_2" providerId="OAuth2" clId="{D5DC63CA-3AC6-A74B-ABA1-72372870B254}" dt="2024-04-12T23:01:16.068" v="38" actId="1076"/>
        <pc:sldMkLst>
          <pc:docMk/>
          <pc:sldMk cId="0" sldId="256"/>
        </pc:sldMkLst>
        <pc:spChg chg="mod">
          <ac:chgData name="" userId="193131424_tp_box_2" providerId="OAuth2" clId="{D5DC63CA-3AC6-A74B-ABA1-72372870B254}" dt="2024-04-12T23:01:16.068" v="38" actId="1076"/>
          <ac:spMkLst>
            <pc:docMk/>
            <pc:sldMk cId="0" sldId="256"/>
            <ac:spMk id="3" creationId="{ECAFF196-AD46-F741-B1DD-EFF886A81755}"/>
          </ac:spMkLst>
        </pc:spChg>
        <pc:spChg chg="add mod">
          <ac:chgData name="" userId="193131424_tp_box_2" providerId="OAuth2" clId="{D5DC63CA-3AC6-A74B-ABA1-72372870B254}" dt="2024-04-11T23:50:19.826" v="1" actId="767"/>
          <ac:spMkLst>
            <pc:docMk/>
            <pc:sldMk cId="0" sldId="256"/>
            <ac:spMk id="4" creationId="{C8A76B36-2D3D-323B-EC4F-C203C30C058D}"/>
          </ac:spMkLst>
        </pc:spChg>
        <pc:spChg chg="mod">
          <ac:chgData name="" userId="193131424_tp_box_2" providerId="OAuth2" clId="{D5DC63CA-3AC6-A74B-ABA1-72372870B254}" dt="2024-04-12T23:01:16.068" v="38" actId="1076"/>
          <ac:spMkLst>
            <pc:docMk/>
            <pc:sldMk cId="0" sldId="256"/>
            <ac:spMk id="5" creationId="{16A831E4-9CC5-F313-A4AB-656DD9E8BD55}"/>
          </ac:spMkLst>
        </pc:spChg>
        <pc:spChg chg="mod">
          <ac:chgData name="" userId="193131424_tp_box_2" providerId="OAuth2" clId="{D5DC63CA-3AC6-A74B-ABA1-72372870B254}" dt="2024-04-12T23:01:16.068" v="38" actId="1076"/>
          <ac:spMkLst>
            <pc:docMk/>
            <pc:sldMk cId="0" sldId="256"/>
            <ac:spMk id="6" creationId="{3B7B11D8-0C8D-C84C-7E78-2AD3EBE53964}"/>
          </ac:spMkLst>
        </pc:spChg>
        <pc:spChg chg="mod">
          <ac:chgData name="" userId="193131424_tp_box_2" providerId="OAuth2" clId="{D5DC63CA-3AC6-A74B-ABA1-72372870B254}" dt="2024-04-12T23:01:16.068" v="38" actId="1076"/>
          <ac:spMkLst>
            <pc:docMk/>
            <pc:sldMk cId="0" sldId="256"/>
            <ac:spMk id="8" creationId="{4370E14F-06D0-290F-2CCA-B5384537D878}"/>
          </ac:spMkLst>
        </pc:spChg>
        <pc:spChg chg="mod">
          <ac:chgData name="" userId="193131424_tp_box_2" providerId="OAuth2" clId="{D5DC63CA-3AC6-A74B-ABA1-72372870B254}" dt="2024-04-12T23:01:16.068" v="38" actId="1076"/>
          <ac:spMkLst>
            <pc:docMk/>
            <pc:sldMk cId="0" sldId="256"/>
            <ac:spMk id="10" creationId="{D47E35A8-1C74-C57E-7559-CF148EF9EBB3}"/>
          </ac:spMkLst>
        </pc:spChg>
        <pc:spChg chg="mod">
          <ac:chgData name="" userId="193131424_tp_box_2" providerId="OAuth2" clId="{D5DC63CA-3AC6-A74B-ABA1-72372870B254}" dt="2024-04-12T23:01:16.068" v="38" actId="1076"/>
          <ac:spMkLst>
            <pc:docMk/>
            <pc:sldMk cId="0" sldId="256"/>
            <ac:spMk id="11" creationId="{6C6A2304-87D1-DDD4-E5B9-883B9EB2A9C9}"/>
          </ac:spMkLst>
        </pc:spChg>
        <pc:spChg chg="mod">
          <ac:chgData name="" userId="193131424_tp_box_2" providerId="OAuth2" clId="{D5DC63CA-3AC6-A74B-ABA1-72372870B254}" dt="2024-04-12T23:01:16.068" v="38" actId="1076"/>
          <ac:spMkLst>
            <pc:docMk/>
            <pc:sldMk cId="0" sldId="256"/>
            <ac:spMk id="12" creationId="{2E5E096D-DC91-B105-B605-10EB12CBF2B5}"/>
          </ac:spMkLst>
        </pc:spChg>
        <pc:spChg chg="mod">
          <ac:chgData name="" userId="193131424_tp_box_2" providerId="OAuth2" clId="{D5DC63CA-3AC6-A74B-ABA1-72372870B254}" dt="2024-04-12T23:01:16.068" v="38" actId="1076"/>
          <ac:spMkLst>
            <pc:docMk/>
            <pc:sldMk cId="0" sldId="256"/>
            <ac:spMk id="13" creationId="{7D1FE862-B5CA-E77C-AE62-DAEE0809AEED}"/>
          </ac:spMkLst>
        </pc:spChg>
        <pc:spChg chg="mod">
          <ac:chgData name="" userId="193131424_tp_box_2" providerId="OAuth2" clId="{D5DC63CA-3AC6-A74B-ABA1-72372870B254}" dt="2024-04-12T23:01:16.068" v="38" actId="1076"/>
          <ac:spMkLst>
            <pc:docMk/>
            <pc:sldMk cId="0" sldId="256"/>
            <ac:spMk id="24" creationId="{EDED9B0B-A477-6634-8C8F-D337E25EFA5D}"/>
          </ac:spMkLst>
        </pc:spChg>
        <pc:spChg chg="mod">
          <ac:chgData name="" userId="193131424_tp_box_2" providerId="OAuth2" clId="{D5DC63CA-3AC6-A74B-ABA1-72372870B254}" dt="2024-04-12T23:01:16.068" v="38" actId="1076"/>
          <ac:spMkLst>
            <pc:docMk/>
            <pc:sldMk cId="0" sldId="256"/>
            <ac:spMk id="25" creationId="{93BB700D-C1AA-8974-2510-D51D94A4348C}"/>
          </ac:spMkLst>
        </pc:spChg>
        <pc:spChg chg="mod">
          <ac:chgData name="" userId="193131424_tp_box_2" providerId="OAuth2" clId="{D5DC63CA-3AC6-A74B-ABA1-72372870B254}" dt="2024-04-12T23:01:16.068" v="38" actId="1076"/>
          <ac:spMkLst>
            <pc:docMk/>
            <pc:sldMk cId="0" sldId="256"/>
            <ac:spMk id="26" creationId="{A886AED6-A7CC-B9BC-875C-5DD32FF227CA}"/>
          </ac:spMkLst>
        </pc:spChg>
        <pc:spChg chg="mod">
          <ac:chgData name="" userId="193131424_tp_box_2" providerId="OAuth2" clId="{D5DC63CA-3AC6-A74B-ABA1-72372870B254}" dt="2024-04-12T23:01:16.068" v="38" actId="1076"/>
          <ac:spMkLst>
            <pc:docMk/>
            <pc:sldMk cId="0" sldId="256"/>
            <ac:spMk id="33" creationId="{867F3A2B-0BA0-0376-964D-774EE6CB495E}"/>
          </ac:spMkLst>
        </pc:spChg>
        <pc:spChg chg="mod">
          <ac:chgData name="" userId="193131424_tp_box_2" providerId="OAuth2" clId="{D5DC63CA-3AC6-A74B-ABA1-72372870B254}" dt="2024-04-12T23:01:16.068" v="38" actId="1076"/>
          <ac:spMkLst>
            <pc:docMk/>
            <pc:sldMk cId="0" sldId="256"/>
            <ac:spMk id="34" creationId="{4E6E0963-4E65-5670-C1B3-9063124F5EF5}"/>
          </ac:spMkLst>
        </pc:spChg>
        <pc:spChg chg="mod">
          <ac:chgData name="" userId="193131424_tp_box_2" providerId="OAuth2" clId="{D5DC63CA-3AC6-A74B-ABA1-72372870B254}" dt="2024-04-12T23:01:16.068" v="38" actId="1076"/>
          <ac:spMkLst>
            <pc:docMk/>
            <pc:sldMk cId="0" sldId="256"/>
            <ac:spMk id="36" creationId="{92C3E6B2-BA81-13A5-6F9B-0B68AAB6F9D8}"/>
          </ac:spMkLst>
        </pc:spChg>
        <pc:spChg chg="mod">
          <ac:chgData name="" userId="193131424_tp_box_2" providerId="OAuth2" clId="{D5DC63CA-3AC6-A74B-ABA1-72372870B254}" dt="2024-04-12T23:01:16.068" v="38" actId="1076"/>
          <ac:spMkLst>
            <pc:docMk/>
            <pc:sldMk cId="0" sldId="256"/>
            <ac:spMk id="38" creationId="{8D28D01C-0E4C-88D6-66A2-3EB624C8E8A1}"/>
          </ac:spMkLst>
        </pc:spChg>
        <pc:spChg chg="mod">
          <ac:chgData name="" userId="193131424_tp_box_2" providerId="OAuth2" clId="{D5DC63CA-3AC6-A74B-ABA1-72372870B254}" dt="2024-04-12T23:01:16.068" v="38" actId="1076"/>
          <ac:spMkLst>
            <pc:docMk/>
            <pc:sldMk cId="0" sldId="256"/>
            <ac:spMk id="40" creationId="{56188F3D-794B-A63F-756E-DBE1C450CC37}"/>
          </ac:spMkLst>
        </pc:spChg>
        <pc:spChg chg="mod">
          <ac:chgData name="" userId="193131424_tp_box_2" providerId="OAuth2" clId="{D5DC63CA-3AC6-A74B-ABA1-72372870B254}" dt="2024-04-12T23:01:16.068" v="38" actId="1076"/>
          <ac:spMkLst>
            <pc:docMk/>
            <pc:sldMk cId="0" sldId="256"/>
            <ac:spMk id="42" creationId="{F8D8E241-930B-7B80-EE77-4F18539EC4A2}"/>
          </ac:spMkLst>
        </pc:spChg>
        <pc:spChg chg="mod">
          <ac:chgData name="" userId="193131424_tp_box_2" providerId="OAuth2" clId="{D5DC63CA-3AC6-A74B-ABA1-72372870B254}" dt="2024-04-12T23:01:16.068" v="38" actId="1076"/>
          <ac:spMkLst>
            <pc:docMk/>
            <pc:sldMk cId="0" sldId="256"/>
            <ac:spMk id="45" creationId="{9780F18D-D80D-DA03-E44E-ED7ABC150666}"/>
          </ac:spMkLst>
        </pc:spChg>
        <pc:spChg chg="mod">
          <ac:chgData name="" userId="193131424_tp_box_2" providerId="OAuth2" clId="{D5DC63CA-3AC6-A74B-ABA1-72372870B254}" dt="2024-04-12T23:01:16.068" v="38" actId="1076"/>
          <ac:spMkLst>
            <pc:docMk/>
            <pc:sldMk cId="0" sldId="256"/>
            <ac:spMk id="47" creationId="{247CB677-78D9-98F5-3178-EE4F0C0CBB40}"/>
          </ac:spMkLst>
        </pc:spChg>
        <pc:spChg chg="mod">
          <ac:chgData name="" userId="193131424_tp_box_2" providerId="OAuth2" clId="{D5DC63CA-3AC6-A74B-ABA1-72372870B254}" dt="2024-04-12T23:01:16.068" v="38" actId="1076"/>
          <ac:spMkLst>
            <pc:docMk/>
            <pc:sldMk cId="0" sldId="256"/>
            <ac:spMk id="48" creationId="{5D6D1FD1-F860-750D-D1B5-40AF0359767A}"/>
          </ac:spMkLst>
        </pc:spChg>
        <pc:spChg chg="mod">
          <ac:chgData name="" userId="193131424_tp_box_2" providerId="OAuth2" clId="{D5DC63CA-3AC6-A74B-ABA1-72372870B254}" dt="2024-04-12T23:01:16.068" v="38" actId="1076"/>
          <ac:spMkLst>
            <pc:docMk/>
            <pc:sldMk cId="0" sldId="256"/>
            <ac:spMk id="49" creationId="{1D898223-A4C9-6367-20E5-8C1C64C66F18}"/>
          </ac:spMkLst>
        </pc:spChg>
        <pc:spChg chg="mod">
          <ac:chgData name="" userId="193131424_tp_box_2" providerId="OAuth2" clId="{D5DC63CA-3AC6-A74B-ABA1-72372870B254}" dt="2024-04-12T23:01:16.068" v="38" actId="1076"/>
          <ac:spMkLst>
            <pc:docMk/>
            <pc:sldMk cId="0" sldId="256"/>
            <ac:spMk id="50" creationId="{B26E9CE6-E3FE-3C19-7BA9-B10C3BC6E2F7}"/>
          </ac:spMkLst>
        </pc:spChg>
        <pc:spChg chg="mod">
          <ac:chgData name="" userId="193131424_tp_box_2" providerId="OAuth2" clId="{D5DC63CA-3AC6-A74B-ABA1-72372870B254}" dt="2024-04-12T23:01:16.068" v="38" actId="1076"/>
          <ac:spMkLst>
            <pc:docMk/>
            <pc:sldMk cId="0" sldId="256"/>
            <ac:spMk id="71" creationId="{00000000-0000-0000-0000-000000000000}"/>
          </ac:spMkLst>
        </pc:spChg>
        <pc:spChg chg="mod">
          <ac:chgData name="" userId="193131424_tp_box_2" providerId="OAuth2" clId="{D5DC63CA-3AC6-A74B-ABA1-72372870B254}" dt="2024-04-12T23:01:16.068" v="38" actId="1076"/>
          <ac:spMkLst>
            <pc:docMk/>
            <pc:sldMk cId="0" sldId="256"/>
            <ac:spMk id="102" creationId="{7FD0252A-F075-31F0-E7B3-3CEC8B2675F7}"/>
          </ac:spMkLst>
        </pc:spChg>
        <pc:spChg chg="mod">
          <ac:chgData name="" userId="193131424_tp_box_2" providerId="OAuth2" clId="{D5DC63CA-3AC6-A74B-ABA1-72372870B254}" dt="2024-04-12T23:01:16.068" v="38" actId="1076"/>
          <ac:spMkLst>
            <pc:docMk/>
            <pc:sldMk cId="0" sldId="256"/>
            <ac:spMk id="117" creationId="{06815EF7-6A14-DB69-85E2-CC196D810066}"/>
          </ac:spMkLst>
        </pc:spChg>
        <pc:spChg chg="mod">
          <ac:chgData name="" userId="193131424_tp_box_2" providerId="OAuth2" clId="{D5DC63CA-3AC6-A74B-ABA1-72372870B254}" dt="2024-04-12T23:01:16.068" v="38" actId="1076"/>
          <ac:spMkLst>
            <pc:docMk/>
            <pc:sldMk cId="0" sldId="256"/>
            <ac:spMk id="119" creationId="{6B49379E-79FF-EEDF-B352-420C604F711A}"/>
          </ac:spMkLst>
        </pc:spChg>
        <pc:spChg chg="mod">
          <ac:chgData name="" userId="193131424_tp_box_2" providerId="OAuth2" clId="{D5DC63CA-3AC6-A74B-ABA1-72372870B254}" dt="2024-04-12T23:01:16.068" v="38" actId="1076"/>
          <ac:spMkLst>
            <pc:docMk/>
            <pc:sldMk cId="0" sldId="256"/>
            <ac:spMk id="123" creationId="{00000000-0000-0000-0000-000000000000}"/>
          </ac:spMkLst>
        </pc:spChg>
        <pc:spChg chg="mod">
          <ac:chgData name="" userId="193131424_tp_box_2" providerId="OAuth2" clId="{D5DC63CA-3AC6-A74B-ABA1-72372870B254}" dt="2024-04-12T23:01:16.068" v="38" actId="1076"/>
          <ac:spMkLst>
            <pc:docMk/>
            <pc:sldMk cId="0" sldId="256"/>
            <ac:spMk id="126" creationId="{F7A2260E-7E5A-D243-A228-3D9137B7F629}"/>
          </ac:spMkLst>
        </pc:spChg>
        <pc:spChg chg="mod">
          <ac:chgData name="" userId="193131424_tp_box_2" providerId="OAuth2" clId="{D5DC63CA-3AC6-A74B-ABA1-72372870B254}" dt="2024-04-12T23:01:16.068" v="38" actId="1076"/>
          <ac:spMkLst>
            <pc:docMk/>
            <pc:sldMk cId="0" sldId="256"/>
            <ac:spMk id="2049" creationId="{86E095D2-9B04-69E3-ABCB-17D873A8F9F0}"/>
          </ac:spMkLst>
        </pc:spChg>
        <pc:spChg chg="mod">
          <ac:chgData name="" userId="193131424_tp_box_2" providerId="OAuth2" clId="{D5DC63CA-3AC6-A74B-ABA1-72372870B254}" dt="2024-04-12T23:01:16.068" v="38" actId="1076"/>
          <ac:spMkLst>
            <pc:docMk/>
            <pc:sldMk cId="0" sldId="256"/>
            <ac:spMk id="2050" creationId="{1A9D844A-910B-D604-6741-C90362A18E85}"/>
          </ac:spMkLst>
        </pc:spChg>
        <pc:spChg chg="mod">
          <ac:chgData name="" userId="193131424_tp_box_2" providerId="OAuth2" clId="{D5DC63CA-3AC6-A74B-ABA1-72372870B254}" dt="2024-04-12T23:01:16.068" v="38" actId="1076"/>
          <ac:spMkLst>
            <pc:docMk/>
            <pc:sldMk cId="0" sldId="256"/>
            <ac:spMk id="2051" creationId="{00000000-0000-0000-0000-000000000000}"/>
          </ac:spMkLst>
        </pc:spChg>
        <pc:spChg chg="mod">
          <ac:chgData name="" userId="193131424_tp_box_2" providerId="OAuth2" clId="{D5DC63CA-3AC6-A74B-ABA1-72372870B254}" dt="2024-04-12T23:01:16.068" v="38" actId="1076"/>
          <ac:spMkLst>
            <pc:docMk/>
            <pc:sldMk cId="0" sldId="256"/>
            <ac:spMk id="2052" creationId="{3996D02B-ED81-0B92-6C19-F3A5001BCC42}"/>
          </ac:spMkLst>
        </pc:spChg>
        <pc:spChg chg="mod">
          <ac:chgData name="" userId="193131424_tp_box_2" providerId="OAuth2" clId="{D5DC63CA-3AC6-A74B-ABA1-72372870B254}" dt="2024-04-12T23:01:16.068" v="38" actId="1076"/>
          <ac:spMkLst>
            <pc:docMk/>
            <pc:sldMk cId="0" sldId="256"/>
            <ac:spMk id="2053" creationId="{00000000-0000-0000-0000-000000000000}"/>
          </ac:spMkLst>
        </pc:spChg>
        <pc:spChg chg="mod">
          <ac:chgData name="" userId="193131424_tp_box_2" providerId="OAuth2" clId="{D5DC63CA-3AC6-A74B-ABA1-72372870B254}" dt="2024-04-12T23:01:16.068" v="38" actId="1076"/>
          <ac:spMkLst>
            <pc:docMk/>
            <pc:sldMk cId="0" sldId="256"/>
            <ac:spMk id="2054" creationId="{00000000-0000-0000-0000-000000000000}"/>
          </ac:spMkLst>
        </pc:spChg>
        <pc:spChg chg="mod">
          <ac:chgData name="" userId="193131424_tp_box_2" providerId="OAuth2" clId="{D5DC63CA-3AC6-A74B-ABA1-72372870B254}" dt="2024-04-12T23:01:16.068" v="38" actId="1076"/>
          <ac:spMkLst>
            <pc:docMk/>
            <pc:sldMk cId="0" sldId="256"/>
            <ac:spMk id="2056" creationId="{512E6DEC-9831-E2E5-B483-DC2FB2DEBC6E}"/>
          </ac:spMkLst>
        </pc:spChg>
        <pc:spChg chg="mod">
          <ac:chgData name="" userId="193131424_tp_box_2" providerId="OAuth2" clId="{D5DC63CA-3AC6-A74B-ABA1-72372870B254}" dt="2024-04-12T23:01:16.068" v="38" actId="1076"/>
          <ac:spMkLst>
            <pc:docMk/>
            <pc:sldMk cId="0" sldId="256"/>
            <ac:spMk id="2059" creationId="{00000000-0000-0000-0000-000000000000}"/>
          </ac:spMkLst>
        </pc:spChg>
        <pc:spChg chg="mod">
          <ac:chgData name="" userId="193131424_tp_box_2" providerId="OAuth2" clId="{D5DC63CA-3AC6-A74B-ABA1-72372870B254}" dt="2024-04-12T23:01:16.068" v="38" actId="1076"/>
          <ac:spMkLst>
            <pc:docMk/>
            <pc:sldMk cId="0" sldId="256"/>
            <ac:spMk id="2060" creationId="{EE059C31-A7BC-A246-BA35-A7529DB1F25C}"/>
          </ac:spMkLst>
        </pc:spChg>
        <pc:spChg chg="mod">
          <ac:chgData name="" userId="193131424_tp_box_2" providerId="OAuth2" clId="{D5DC63CA-3AC6-A74B-ABA1-72372870B254}" dt="2024-04-12T23:01:16.068" v="38" actId="1076"/>
          <ac:spMkLst>
            <pc:docMk/>
            <pc:sldMk cId="0" sldId="256"/>
            <ac:spMk id="2061" creationId="{1BA14F41-7A8A-B3E0-3573-3787F9812CA4}"/>
          </ac:spMkLst>
        </pc:spChg>
        <pc:spChg chg="mod">
          <ac:chgData name="" userId="193131424_tp_box_2" providerId="OAuth2" clId="{D5DC63CA-3AC6-A74B-ABA1-72372870B254}" dt="2024-04-12T23:01:16.068" v="38" actId="1076"/>
          <ac:spMkLst>
            <pc:docMk/>
            <pc:sldMk cId="0" sldId="256"/>
            <ac:spMk id="2062" creationId="{00000000-0000-0000-0000-000000000000}"/>
          </ac:spMkLst>
        </pc:spChg>
        <pc:spChg chg="mod">
          <ac:chgData name="" userId="193131424_tp_box_2" providerId="OAuth2" clId="{D5DC63CA-3AC6-A74B-ABA1-72372870B254}" dt="2024-04-12T23:01:16.068" v="38" actId="1076"/>
          <ac:spMkLst>
            <pc:docMk/>
            <pc:sldMk cId="0" sldId="256"/>
            <ac:spMk id="2066" creationId="{69397B32-F4E4-533A-53D9-B83C081621A2}"/>
          </ac:spMkLst>
        </pc:spChg>
        <pc:spChg chg="mod">
          <ac:chgData name="" userId="193131424_tp_box_2" providerId="OAuth2" clId="{D5DC63CA-3AC6-A74B-ABA1-72372870B254}" dt="2024-04-12T23:01:16.068" v="38" actId="1076"/>
          <ac:spMkLst>
            <pc:docMk/>
            <pc:sldMk cId="0" sldId="256"/>
            <ac:spMk id="2067" creationId="{9A12B869-F1B9-23A5-FC98-D6A70EDA7032}"/>
          </ac:spMkLst>
        </pc:spChg>
        <pc:spChg chg="mod">
          <ac:chgData name="" userId="193131424_tp_box_2" providerId="OAuth2" clId="{D5DC63CA-3AC6-A74B-ABA1-72372870B254}" dt="2024-04-12T23:01:16.068" v="38" actId="1076"/>
          <ac:spMkLst>
            <pc:docMk/>
            <pc:sldMk cId="0" sldId="256"/>
            <ac:spMk id="2068" creationId="{00000000-0000-0000-0000-000000000000}"/>
          </ac:spMkLst>
        </pc:spChg>
        <pc:spChg chg="mod">
          <ac:chgData name="" userId="193131424_tp_box_2" providerId="OAuth2" clId="{D5DC63CA-3AC6-A74B-ABA1-72372870B254}" dt="2024-04-12T23:01:16.068" v="38" actId="1076"/>
          <ac:spMkLst>
            <pc:docMk/>
            <pc:sldMk cId="0" sldId="256"/>
            <ac:spMk id="2069" creationId="{8502A173-6302-AD14-F565-7FE304887870}"/>
          </ac:spMkLst>
        </pc:spChg>
        <pc:spChg chg="mod">
          <ac:chgData name="" userId="193131424_tp_box_2" providerId="OAuth2" clId="{D5DC63CA-3AC6-A74B-ABA1-72372870B254}" dt="2024-04-12T23:01:16.068" v="38" actId="1076"/>
          <ac:spMkLst>
            <pc:docMk/>
            <pc:sldMk cId="0" sldId="256"/>
            <ac:spMk id="2071" creationId="{00000000-0000-0000-0000-000000000000}"/>
          </ac:spMkLst>
        </pc:spChg>
        <pc:spChg chg="mod">
          <ac:chgData name="" userId="193131424_tp_box_2" providerId="OAuth2" clId="{D5DC63CA-3AC6-A74B-ABA1-72372870B254}" dt="2024-04-12T23:01:16.068" v="38" actId="1076"/>
          <ac:spMkLst>
            <pc:docMk/>
            <pc:sldMk cId="0" sldId="256"/>
            <ac:spMk id="2072" creationId="{00000000-0000-0000-0000-000000000000}"/>
          </ac:spMkLst>
        </pc:spChg>
        <pc:spChg chg="mod">
          <ac:chgData name="" userId="193131424_tp_box_2" providerId="OAuth2" clId="{D5DC63CA-3AC6-A74B-ABA1-72372870B254}" dt="2024-04-12T23:01:16.068" v="38" actId="1076"/>
          <ac:spMkLst>
            <pc:docMk/>
            <pc:sldMk cId="0" sldId="256"/>
            <ac:spMk id="2073" creationId="{00000000-0000-0000-0000-000000000000}"/>
          </ac:spMkLst>
        </pc:spChg>
        <pc:spChg chg="mod">
          <ac:chgData name="" userId="193131424_tp_box_2" providerId="OAuth2" clId="{D5DC63CA-3AC6-A74B-ABA1-72372870B254}" dt="2024-04-12T23:01:16.068" v="38" actId="1076"/>
          <ac:spMkLst>
            <pc:docMk/>
            <pc:sldMk cId="0" sldId="256"/>
            <ac:spMk id="2076" creationId="{00000000-0000-0000-0000-000000000000}"/>
          </ac:spMkLst>
        </pc:spChg>
        <pc:spChg chg="mod">
          <ac:chgData name="" userId="193131424_tp_box_2" providerId="OAuth2" clId="{D5DC63CA-3AC6-A74B-ABA1-72372870B254}" dt="2024-04-12T23:01:16.068" v="38" actId="1076"/>
          <ac:spMkLst>
            <pc:docMk/>
            <pc:sldMk cId="0" sldId="256"/>
            <ac:spMk id="2077" creationId="{76B6A403-7AED-E772-D0AD-F1B9B4575342}"/>
          </ac:spMkLst>
        </pc:spChg>
        <pc:spChg chg="mod">
          <ac:chgData name="" userId="193131424_tp_box_2" providerId="OAuth2" clId="{D5DC63CA-3AC6-A74B-ABA1-72372870B254}" dt="2024-04-12T23:01:16.068" v="38" actId="1076"/>
          <ac:spMkLst>
            <pc:docMk/>
            <pc:sldMk cId="0" sldId="256"/>
            <ac:spMk id="2078" creationId="{AA6EAA3B-7432-7EBE-797B-165EDA17088B}"/>
          </ac:spMkLst>
        </pc:spChg>
        <pc:spChg chg="mod">
          <ac:chgData name="" userId="193131424_tp_box_2" providerId="OAuth2" clId="{D5DC63CA-3AC6-A74B-ABA1-72372870B254}" dt="2024-04-12T23:01:16.068" v="38" actId="1076"/>
          <ac:spMkLst>
            <pc:docMk/>
            <pc:sldMk cId="0" sldId="256"/>
            <ac:spMk id="2081" creationId="{8BA31B8A-F6F5-B52C-8EED-59890920C438}"/>
          </ac:spMkLst>
        </pc:spChg>
        <pc:spChg chg="mod">
          <ac:chgData name="" userId="193131424_tp_box_2" providerId="OAuth2" clId="{D5DC63CA-3AC6-A74B-ABA1-72372870B254}" dt="2024-04-12T23:01:16.068" v="38" actId="1076"/>
          <ac:spMkLst>
            <pc:docMk/>
            <pc:sldMk cId="0" sldId="256"/>
            <ac:spMk id="2086" creationId="{90C0175B-64B1-16F4-F665-0529A471F4BF}"/>
          </ac:spMkLst>
        </pc:spChg>
        <pc:spChg chg="mod">
          <ac:chgData name="" userId="193131424_tp_box_2" providerId="OAuth2" clId="{D5DC63CA-3AC6-A74B-ABA1-72372870B254}" dt="2024-04-12T23:01:16.068" v="38" actId="1076"/>
          <ac:spMkLst>
            <pc:docMk/>
            <pc:sldMk cId="0" sldId="256"/>
            <ac:spMk id="2088" creationId="{9A001FD2-40FB-487F-5297-C6D1E303BDE7}"/>
          </ac:spMkLst>
        </pc:spChg>
        <pc:spChg chg="mod">
          <ac:chgData name="" userId="193131424_tp_box_2" providerId="OAuth2" clId="{D5DC63CA-3AC6-A74B-ABA1-72372870B254}" dt="2024-04-12T23:01:16.068" v="38" actId="1076"/>
          <ac:spMkLst>
            <pc:docMk/>
            <pc:sldMk cId="0" sldId="256"/>
            <ac:spMk id="2097" creationId="{00000000-0000-0000-0000-000000000000}"/>
          </ac:spMkLst>
        </pc:spChg>
        <pc:grpChg chg="mod">
          <ac:chgData name="" userId="193131424_tp_box_2" providerId="OAuth2" clId="{D5DC63CA-3AC6-A74B-ABA1-72372870B254}" dt="2024-04-12T23:01:16.068" v="38" actId="1076"/>
          <ac:grpSpMkLst>
            <pc:docMk/>
            <pc:sldMk cId="0" sldId="256"/>
            <ac:grpSpMk id="14" creationId="{B34A35D5-3B46-83C4-23F8-F9E0A83DA65D}"/>
          </ac:grpSpMkLst>
        </pc:grpChg>
        <pc:grpChg chg="mod">
          <ac:chgData name="" userId="193131424_tp_box_2" providerId="OAuth2" clId="{D5DC63CA-3AC6-A74B-ABA1-72372870B254}" dt="2024-04-12T23:01:16.068" v="38" actId="1076"/>
          <ac:grpSpMkLst>
            <pc:docMk/>
            <pc:sldMk cId="0" sldId="256"/>
            <ac:grpSpMk id="32" creationId="{1CD4EF31-AFD7-074C-916D-BF0DC5DCA46F}"/>
          </ac:grpSpMkLst>
        </pc:grpChg>
        <pc:grpChg chg="mod">
          <ac:chgData name="" userId="193131424_tp_box_2" providerId="OAuth2" clId="{D5DC63CA-3AC6-A74B-ABA1-72372870B254}" dt="2024-04-12T23:01:16.068" v="38" actId="1076"/>
          <ac:grpSpMkLst>
            <pc:docMk/>
            <pc:sldMk cId="0" sldId="256"/>
            <ac:grpSpMk id="44" creationId="{C4E028DC-F3A4-DDE4-AD59-577B7C16C068}"/>
          </ac:grpSpMkLst>
        </pc:grpChg>
        <pc:graphicFrameChg chg="mod">
          <ac:chgData name="" userId="193131424_tp_box_2" providerId="OAuth2" clId="{D5DC63CA-3AC6-A74B-ABA1-72372870B254}" dt="2024-04-12T23:01:16.068" v="38" actId="1076"/>
          <ac:graphicFrameMkLst>
            <pc:docMk/>
            <pc:sldMk cId="0" sldId="256"/>
            <ac:graphicFrameMk id="37" creationId="{3E5618C9-5FED-DBC8-4133-770658C33FDB}"/>
          </ac:graphicFrameMkLst>
        </pc:graphicFrameChg>
        <pc:graphicFrameChg chg="mod">
          <ac:chgData name="" userId="193131424_tp_box_2" providerId="OAuth2" clId="{D5DC63CA-3AC6-A74B-ABA1-72372870B254}" dt="2024-04-12T23:01:16.068" v="38" actId="1076"/>
          <ac:graphicFrameMkLst>
            <pc:docMk/>
            <pc:sldMk cId="0" sldId="256"/>
            <ac:graphicFrameMk id="39" creationId="{97A5FF8E-BFB5-55D5-4CB7-65A66D63B050}"/>
          </ac:graphicFrameMkLst>
        </pc:graphicFrameChg>
        <pc:graphicFrameChg chg="mod">
          <ac:chgData name="" userId="193131424_tp_box_2" providerId="OAuth2" clId="{D5DC63CA-3AC6-A74B-ABA1-72372870B254}" dt="2024-04-12T23:01:16.068" v="38" actId="1076"/>
          <ac:graphicFrameMkLst>
            <pc:docMk/>
            <pc:sldMk cId="0" sldId="256"/>
            <ac:graphicFrameMk id="120" creationId="{ECFF6B4B-920C-B981-2332-4BA10B37C9BF}"/>
          </ac:graphicFrameMkLst>
        </pc:graphicFrameChg>
        <pc:picChg chg="mod">
          <ac:chgData name="" userId="193131424_tp_box_2" providerId="OAuth2" clId="{D5DC63CA-3AC6-A74B-ABA1-72372870B254}" dt="2024-04-12T23:01:16.068" v="38" actId="1076"/>
          <ac:picMkLst>
            <pc:docMk/>
            <pc:sldMk cId="0" sldId="256"/>
            <ac:picMk id="2" creationId="{4817D1CD-485C-0F44-EBF9-7AB21D475086}"/>
          </ac:picMkLst>
        </pc:picChg>
        <pc:picChg chg="mod">
          <ac:chgData name="" userId="193131424_tp_box_2" providerId="OAuth2" clId="{D5DC63CA-3AC6-A74B-ABA1-72372870B254}" dt="2024-04-12T23:01:16.068" v="38" actId="1076"/>
          <ac:picMkLst>
            <pc:docMk/>
            <pc:sldMk cId="0" sldId="256"/>
            <ac:picMk id="7" creationId="{BD6DD5FA-1BEB-5F39-AB6B-3C34FB797B3C}"/>
          </ac:picMkLst>
        </pc:picChg>
        <pc:picChg chg="mod">
          <ac:chgData name="" userId="193131424_tp_box_2" providerId="OAuth2" clId="{D5DC63CA-3AC6-A74B-ABA1-72372870B254}" dt="2024-04-12T23:01:16.068" v="38" actId="1076"/>
          <ac:picMkLst>
            <pc:docMk/>
            <pc:sldMk cId="0" sldId="256"/>
            <ac:picMk id="9" creationId="{E43E6B6F-AA45-76F7-86D0-327BDE31879F}"/>
          </ac:picMkLst>
        </pc:picChg>
        <pc:picChg chg="mod">
          <ac:chgData name="" userId="193131424_tp_box_2" providerId="OAuth2" clId="{D5DC63CA-3AC6-A74B-ABA1-72372870B254}" dt="2024-04-12T23:01:16.068" v="38" actId="1076"/>
          <ac:picMkLst>
            <pc:docMk/>
            <pc:sldMk cId="0" sldId="256"/>
            <ac:picMk id="35" creationId="{3CCE9D1B-091E-356E-A94D-C0BE49505F83}"/>
          </ac:picMkLst>
        </pc:picChg>
        <pc:picChg chg="mod">
          <ac:chgData name="" userId="193131424_tp_box_2" providerId="OAuth2" clId="{D5DC63CA-3AC6-A74B-ABA1-72372870B254}" dt="2024-04-12T23:01:16.068" v="38" actId="1076"/>
          <ac:picMkLst>
            <pc:docMk/>
            <pc:sldMk cId="0" sldId="256"/>
            <ac:picMk id="41" creationId="{50A3CAB2-7373-7482-01EE-7ABC5B3B03AE}"/>
          </ac:picMkLst>
        </pc:picChg>
        <pc:picChg chg="mod">
          <ac:chgData name="" userId="193131424_tp_box_2" providerId="OAuth2" clId="{D5DC63CA-3AC6-A74B-ABA1-72372870B254}" dt="2024-04-12T23:01:16.068" v="38" actId="1076"/>
          <ac:picMkLst>
            <pc:docMk/>
            <pc:sldMk cId="0" sldId="256"/>
            <ac:picMk id="43" creationId="{C792ED51-45D1-8B81-9EA8-DCE3EE5B57E9}"/>
          </ac:picMkLst>
        </pc:picChg>
        <pc:picChg chg="mod">
          <ac:chgData name="" userId="193131424_tp_box_2" providerId="OAuth2" clId="{D5DC63CA-3AC6-A74B-ABA1-72372870B254}" dt="2024-04-12T23:01:16.068" v="38" actId="1076"/>
          <ac:picMkLst>
            <pc:docMk/>
            <pc:sldMk cId="0" sldId="256"/>
            <ac:picMk id="46" creationId="{7CDD52E0-4BBD-7B94-D637-9031379527BC}"/>
          </ac:picMkLst>
        </pc:picChg>
        <pc:picChg chg="mod">
          <ac:chgData name="" userId="193131424_tp_box_2" providerId="OAuth2" clId="{D5DC63CA-3AC6-A74B-ABA1-72372870B254}" dt="2024-04-12T23:01:16.068" v="38" actId="1076"/>
          <ac:picMkLst>
            <pc:docMk/>
            <pc:sldMk cId="0" sldId="256"/>
            <ac:picMk id="65" creationId="{00000000-0000-0000-0000-000000000000}"/>
          </ac:picMkLst>
        </pc:picChg>
        <pc:cxnChg chg="mod">
          <ac:chgData name="" userId="193131424_tp_box_2" providerId="OAuth2" clId="{D5DC63CA-3AC6-A74B-ABA1-72372870B254}" dt="2024-04-12T23:01:16.068" v="38" actId="1076"/>
          <ac:cxnSpMkLst>
            <pc:docMk/>
            <pc:sldMk cId="0" sldId="256"/>
            <ac:cxnSpMk id="122" creationId="{00000000-0000-0000-0000-000000000000}"/>
          </ac:cxnSpMkLst>
        </pc:cxnChg>
      </pc:sldChg>
      <pc:sldMasterChg chg="modSp modSldLayout">
        <pc:chgData name="" userId="193131424_tp_box_2" providerId="OAuth2" clId="{D5DC63CA-3AC6-A74B-ABA1-72372870B254}" dt="2024-04-12T22:58:42.769" v="10"/>
        <pc:sldMasterMkLst>
          <pc:docMk/>
          <pc:sldMasterMk cId="3602908754" sldId="2147483900"/>
        </pc:sldMasterMkLst>
        <pc:spChg chg="mod">
          <ac:chgData name="" userId="193131424_tp_box_2" providerId="OAuth2" clId="{D5DC63CA-3AC6-A74B-ABA1-72372870B254}" dt="2024-04-12T22:58:42.769" v="10"/>
          <ac:spMkLst>
            <pc:docMk/>
            <pc:sldMasterMk cId="3602908754" sldId="2147483900"/>
            <ac:spMk id="2" creationId="{00000000-0000-0000-0000-000000000000}"/>
          </ac:spMkLst>
        </pc:spChg>
        <pc:spChg chg="mod">
          <ac:chgData name="" userId="193131424_tp_box_2" providerId="OAuth2" clId="{D5DC63CA-3AC6-A74B-ABA1-72372870B254}" dt="2024-04-12T22:58:42.769" v="10"/>
          <ac:spMkLst>
            <pc:docMk/>
            <pc:sldMasterMk cId="3602908754" sldId="2147483900"/>
            <ac:spMk id="3" creationId="{00000000-0000-0000-0000-000000000000}"/>
          </ac:spMkLst>
        </pc:spChg>
        <pc:spChg chg="mod">
          <ac:chgData name="" userId="193131424_tp_box_2" providerId="OAuth2" clId="{D5DC63CA-3AC6-A74B-ABA1-72372870B254}" dt="2024-04-12T22:58:42.769" v="10"/>
          <ac:spMkLst>
            <pc:docMk/>
            <pc:sldMasterMk cId="3602908754" sldId="2147483900"/>
            <ac:spMk id="4" creationId="{00000000-0000-0000-0000-000000000000}"/>
          </ac:spMkLst>
        </pc:spChg>
        <pc:spChg chg="mod">
          <ac:chgData name="" userId="193131424_tp_box_2" providerId="OAuth2" clId="{D5DC63CA-3AC6-A74B-ABA1-72372870B254}" dt="2024-04-12T22:58:42.769" v="10"/>
          <ac:spMkLst>
            <pc:docMk/>
            <pc:sldMasterMk cId="3602908754" sldId="2147483900"/>
            <ac:spMk id="5" creationId="{00000000-0000-0000-0000-000000000000}"/>
          </ac:spMkLst>
        </pc:spChg>
        <pc:spChg chg="mod">
          <ac:chgData name="" userId="193131424_tp_box_2" providerId="OAuth2" clId="{D5DC63CA-3AC6-A74B-ABA1-72372870B254}" dt="2024-04-12T22:58:42.769" v="10"/>
          <ac:spMkLst>
            <pc:docMk/>
            <pc:sldMasterMk cId="3602908754" sldId="2147483900"/>
            <ac:spMk id="6" creationId="{00000000-0000-0000-0000-000000000000}"/>
          </ac:spMkLst>
        </pc:spChg>
        <pc:sldLayoutChg chg="modSp">
          <pc:chgData name="" userId="193131424_tp_box_2" providerId="OAuth2" clId="{D5DC63CA-3AC6-A74B-ABA1-72372870B254}" dt="2024-04-12T22:58:42.769" v="10"/>
          <pc:sldLayoutMkLst>
            <pc:docMk/>
            <pc:sldMasterMk cId="3602908754" sldId="2147483900"/>
            <pc:sldLayoutMk cId="1693429319" sldId="2147483901"/>
          </pc:sldLayoutMkLst>
          <pc:spChg chg="mod">
            <ac:chgData name="" userId="193131424_tp_box_2" providerId="OAuth2" clId="{D5DC63CA-3AC6-A74B-ABA1-72372870B254}" dt="2024-04-12T22:58:42.769" v="10"/>
            <ac:spMkLst>
              <pc:docMk/>
              <pc:sldMasterMk cId="3602908754" sldId="2147483900"/>
              <pc:sldLayoutMk cId="1693429319" sldId="2147483901"/>
              <ac:spMk id="2" creationId="{00000000-0000-0000-0000-000000000000}"/>
            </ac:spMkLst>
          </pc:spChg>
          <pc:spChg chg="mod">
            <ac:chgData name="" userId="193131424_tp_box_2" providerId="OAuth2" clId="{D5DC63CA-3AC6-A74B-ABA1-72372870B254}" dt="2024-04-12T22:58:42.769" v="10"/>
            <ac:spMkLst>
              <pc:docMk/>
              <pc:sldMasterMk cId="3602908754" sldId="2147483900"/>
              <pc:sldLayoutMk cId="1693429319" sldId="2147483901"/>
              <ac:spMk id="3" creationId="{00000000-0000-0000-0000-000000000000}"/>
            </ac:spMkLst>
          </pc:spChg>
        </pc:sldLayoutChg>
        <pc:sldLayoutChg chg="modSp">
          <pc:chgData name="" userId="193131424_tp_box_2" providerId="OAuth2" clId="{D5DC63CA-3AC6-A74B-ABA1-72372870B254}" dt="2024-04-12T22:58:42.769" v="10"/>
          <pc:sldLayoutMkLst>
            <pc:docMk/>
            <pc:sldMasterMk cId="3602908754" sldId="2147483900"/>
            <pc:sldLayoutMk cId="3285300197" sldId="2147483903"/>
          </pc:sldLayoutMkLst>
          <pc:spChg chg="mod">
            <ac:chgData name="" userId="193131424_tp_box_2" providerId="OAuth2" clId="{D5DC63CA-3AC6-A74B-ABA1-72372870B254}" dt="2024-04-12T22:58:42.769" v="10"/>
            <ac:spMkLst>
              <pc:docMk/>
              <pc:sldMasterMk cId="3602908754" sldId="2147483900"/>
              <pc:sldLayoutMk cId="3285300197" sldId="2147483903"/>
              <ac:spMk id="2" creationId="{00000000-0000-0000-0000-000000000000}"/>
            </ac:spMkLst>
          </pc:spChg>
          <pc:spChg chg="mod">
            <ac:chgData name="" userId="193131424_tp_box_2" providerId="OAuth2" clId="{D5DC63CA-3AC6-A74B-ABA1-72372870B254}" dt="2024-04-12T22:58:42.769" v="10"/>
            <ac:spMkLst>
              <pc:docMk/>
              <pc:sldMasterMk cId="3602908754" sldId="2147483900"/>
              <pc:sldLayoutMk cId="3285300197" sldId="2147483903"/>
              <ac:spMk id="3" creationId="{00000000-0000-0000-0000-000000000000}"/>
            </ac:spMkLst>
          </pc:spChg>
        </pc:sldLayoutChg>
        <pc:sldLayoutChg chg="modSp">
          <pc:chgData name="" userId="193131424_tp_box_2" providerId="OAuth2" clId="{D5DC63CA-3AC6-A74B-ABA1-72372870B254}" dt="2024-04-12T22:58:42.769" v="10"/>
          <pc:sldLayoutMkLst>
            <pc:docMk/>
            <pc:sldMasterMk cId="3602908754" sldId="2147483900"/>
            <pc:sldLayoutMk cId="1294305302" sldId="2147483904"/>
          </pc:sldLayoutMkLst>
          <pc:spChg chg="mod">
            <ac:chgData name="" userId="193131424_tp_box_2" providerId="OAuth2" clId="{D5DC63CA-3AC6-A74B-ABA1-72372870B254}" dt="2024-04-12T22:58:42.769" v="10"/>
            <ac:spMkLst>
              <pc:docMk/>
              <pc:sldMasterMk cId="3602908754" sldId="2147483900"/>
              <pc:sldLayoutMk cId="1294305302" sldId="2147483904"/>
              <ac:spMk id="3" creationId="{00000000-0000-0000-0000-000000000000}"/>
            </ac:spMkLst>
          </pc:spChg>
          <pc:spChg chg="mod">
            <ac:chgData name="" userId="193131424_tp_box_2" providerId="OAuth2" clId="{D5DC63CA-3AC6-A74B-ABA1-72372870B254}" dt="2024-04-12T22:58:42.769" v="10"/>
            <ac:spMkLst>
              <pc:docMk/>
              <pc:sldMasterMk cId="3602908754" sldId="2147483900"/>
              <pc:sldLayoutMk cId="1294305302" sldId="2147483904"/>
              <ac:spMk id="4" creationId="{00000000-0000-0000-0000-000000000000}"/>
            </ac:spMkLst>
          </pc:spChg>
        </pc:sldLayoutChg>
        <pc:sldLayoutChg chg="modSp">
          <pc:chgData name="" userId="193131424_tp_box_2" providerId="OAuth2" clId="{D5DC63CA-3AC6-A74B-ABA1-72372870B254}" dt="2024-04-12T22:58:42.769" v="10"/>
          <pc:sldLayoutMkLst>
            <pc:docMk/>
            <pc:sldMasterMk cId="3602908754" sldId="2147483900"/>
            <pc:sldLayoutMk cId="3802274339" sldId="2147483905"/>
          </pc:sldLayoutMkLst>
          <pc:spChg chg="mod">
            <ac:chgData name="" userId="193131424_tp_box_2" providerId="OAuth2" clId="{D5DC63CA-3AC6-A74B-ABA1-72372870B254}" dt="2024-04-12T22:58:42.769" v="10"/>
            <ac:spMkLst>
              <pc:docMk/>
              <pc:sldMasterMk cId="3602908754" sldId="2147483900"/>
              <pc:sldLayoutMk cId="3802274339" sldId="2147483905"/>
              <ac:spMk id="2" creationId="{00000000-0000-0000-0000-000000000000}"/>
            </ac:spMkLst>
          </pc:spChg>
          <pc:spChg chg="mod">
            <ac:chgData name="" userId="193131424_tp_box_2" providerId="OAuth2" clId="{D5DC63CA-3AC6-A74B-ABA1-72372870B254}" dt="2024-04-12T22:58:42.769" v="10"/>
            <ac:spMkLst>
              <pc:docMk/>
              <pc:sldMasterMk cId="3602908754" sldId="2147483900"/>
              <pc:sldLayoutMk cId="3802274339" sldId="2147483905"/>
              <ac:spMk id="3" creationId="{00000000-0000-0000-0000-000000000000}"/>
            </ac:spMkLst>
          </pc:spChg>
          <pc:spChg chg="mod">
            <ac:chgData name="" userId="193131424_tp_box_2" providerId="OAuth2" clId="{D5DC63CA-3AC6-A74B-ABA1-72372870B254}" dt="2024-04-12T22:58:42.769" v="10"/>
            <ac:spMkLst>
              <pc:docMk/>
              <pc:sldMasterMk cId="3602908754" sldId="2147483900"/>
              <pc:sldLayoutMk cId="3802274339" sldId="2147483905"/>
              <ac:spMk id="4" creationId="{00000000-0000-0000-0000-000000000000}"/>
            </ac:spMkLst>
          </pc:spChg>
          <pc:spChg chg="mod">
            <ac:chgData name="" userId="193131424_tp_box_2" providerId="OAuth2" clId="{D5DC63CA-3AC6-A74B-ABA1-72372870B254}" dt="2024-04-12T22:58:42.769" v="10"/>
            <ac:spMkLst>
              <pc:docMk/>
              <pc:sldMasterMk cId="3602908754" sldId="2147483900"/>
              <pc:sldLayoutMk cId="3802274339" sldId="2147483905"/>
              <ac:spMk id="5" creationId="{00000000-0000-0000-0000-000000000000}"/>
            </ac:spMkLst>
          </pc:spChg>
          <pc:spChg chg="mod">
            <ac:chgData name="" userId="193131424_tp_box_2" providerId="OAuth2" clId="{D5DC63CA-3AC6-A74B-ABA1-72372870B254}" dt="2024-04-12T22:58:42.769" v="10"/>
            <ac:spMkLst>
              <pc:docMk/>
              <pc:sldMasterMk cId="3602908754" sldId="2147483900"/>
              <pc:sldLayoutMk cId="3802274339" sldId="2147483905"/>
              <ac:spMk id="6" creationId="{00000000-0000-0000-0000-000000000000}"/>
            </ac:spMkLst>
          </pc:spChg>
        </pc:sldLayoutChg>
        <pc:sldLayoutChg chg="modSp">
          <pc:chgData name="" userId="193131424_tp_box_2" providerId="OAuth2" clId="{D5DC63CA-3AC6-A74B-ABA1-72372870B254}" dt="2024-04-12T22:58:42.769" v="10"/>
          <pc:sldLayoutMkLst>
            <pc:docMk/>
            <pc:sldMasterMk cId="3602908754" sldId="2147483900"/>
            <pc:sldLayoutMk cId="3039973042" sldId="2147483908"/>
          </pc:sldLayoutMkLst>
          <pc:spChg chg="mod">
            <ac:chgData name="" userId="193131424_tp_box_2" providerId="OAuth2" clId="{D5DC63CA-3AC6-A74B-ABA1-72372870B254}" dt="2024-04-12T22:58:42.769" v="10"/>
            <ac:spMkLst>
              <pc:docMk/>
              <pc:sldMasterMk cId="3602908754" sldId="2147483900"/>
              <pc:sldLayoutMk cId="3039973042" sldId="2147483908"/>
              <ac:spMk id="2" creationId="{00000000-0000-0000-0000-000000000000}"/>
            </ac:spMkLst>
          </pc:spChg>
          <pc:spChg chg="mod">
            <ac:chgData name="" userId="193131424_tp_box_2" providerId="OAuth2" clId="{D5DC63CA-3AC6-A74B-ABA1-72372870B254}" dt="2024-04-12T22:58:42.769" v="10"/>
            <ac:spMkLst>
              <pc:docMk/>
              <pc:sldMasterMk cId="3602908754" sldId="2147483900"/>
              <pc:sldLayoutMk cId="3039973042" sldId="2147483908"/>
              <ac:spMk id="3" creationId="{00000000-0000-0000-0000-000000000000}"/>
            </ac:spMkLst>
          </pc:spChg>
          <pc:spChg chg="mod">
            <ac:chgData name="" userId="193131424_tp_box_2" providerId="OAuth2" clId="{D5DC63CA-3AC6-A74B-ABA1-72372870B254}" dt="2024-04-12T22:58:42.769" v="10"/>
            <ac:spMkLst>
              <pc:docMk/>
              <pc:sldMasterMk cId="3602908754" sldId="2147483900"/>
              <pc:sldLayoutMk cId="3039973042" sldId="2147483908"/>
              <ac:spMk id="4" creationId="{00000000-0000-0000-0000-000000000000}"/>
            </ac:spMkLst>
          </pc:spChg>
        </pc:sldLayoutChg>
        <pc:sldLayoutChg chg="modSp">
          <pc:chgData name="" userId="193131424_tp_box_2" providerId="OAuth2" clId="{D5DC63CA-3AC6-A74B-ABA1-72372870B254}" dt="2024-04-12T22:58:42.769" v="10"/>
          <pc:sldLayoutMkLst>
            <pc:docMk/>
            <pc:sldMasterMk cId="3602908754" sldId="2147483900"/>
            <pc:sldLayoutMk cId="2709142682" sldId="2147483909"/>
          </pc:sldLayoutMkLst>
          <pc:spChg chg="mod">
            <ac:chgData name="" userId="193131424_tp_box_2" providerId="OAuth2" clId="{D5DC63CA-3AC6-A74B-ABA1-72372870B254}" dt="2024-04-12T22:58:42.769" v="10"/>
            <ac:spMkLst>
              <pc:docMk/>
              <pc:sldMasterMk cId="3602908754" sldId="2147483900"/>
              <pc:sldLayoutMk cId="2709142682" sldId="2147483909"/>
              <ac:spMk id="2" creationId="{00000000-0000-0000-0000-000000000000}"/>
            </ac:spMkLst>
          </pc:spChg>
          <pc:spChg chg="mod">
            <ac:chgData name="" userId="193131424_tp_box_2" providerId="OAuth2" clId="{D5DC63CA-3AC6-A74B-ABA1-72372870B254}" dt="2024-04-12T22:58:42.769" v="10"/>
            <ac:spMkLst>
              <pc:docMk/>
              <pc:sldMasterMk cId="3602908754" sldId="2147483900"/>
              <pc:sldLayoutMk cId="2709142682" sldId="2147483909"/>
              <ac:spMk id="3" creationId="{00000000-0000-0000-0000-000000000000}"/>
            </ac:spMkLst>
          </pc:spChg>
          <pc:spChg chg="mod">
            <ac:chgData name="" userId="193131424_tp_box_2" providerId="OAuth2" clId="{D5DC63CA-3AC6-A74B-ABA1-72372870B254}" dt="2024-04-12T22:58:42.769" v="10"/>
            <ac:spMkLst>
              <pc:docMk/>
              <pc:sldMasterMk cId="3602908754" sldId="2147483900"/>
              <pc:sldLayoutMk cId="2709142682" sldId="2147483909"/>
              <ac:spMk id="4" creationId="{00000000-0000-0000-0000-000000000000}"/>
            </ac:spMkLst>
          </pc:spChg>
        </pc:sldLayoutChg>
        <pc:sldLayoutChg chg="modSp">
          <pc:chgData name="" userId="193131424_tp_box_2" providerId="OAuth2" clId="{D5DC63CA-3AC6-A74B-ABA1-72372870B254}" dt="2024-04-12T22:58:42.769" v="10"/>
          <pc:sldLayoutMkLst>
            <pc:docMk/>
            <pc:sldMasterMk cId="3602908754" sldId="2147483900"/>
            <pc:sldLayoutMk cId="1099410694" sldId="2147483911"/>
          </pc:sldLayoutMkLst>
          <pc:spChg chg="mod">
            <ac:chgData name="" userId="193131424_tp_box_2" providerId="OAuth2" clId="{D5DC63CA-3AC6-A74B-ABA1-72372870B254}" dt="2024-04-12T22:58:42.769" v="10"/>
            <ac:spMkLst>
              <pc:docMk/>
              <pc:sldMasterMk cId="3602908754" sldId="2147483900"/>
              <pc:sldLayoutMk cId="1099410694" sldId="2147483911"/>
              <ac:spMk id="2" creationId="{00000000-0000-0000-0000-000000000000}"/>
            </ac:spMkLst>
          </pc:spChg>
          <pc:spChg chg="mod">
            <ac:chgData name="" userId="193131424_tp_box_2" providerId="OAuth2" clId="{D5DC63CA-3AC6-A74B-ABA1-72372870B254}" dt="2024-04-12T22:58:42.769" v="10"/>
            <ac:spMkLst>
              <pc:docMk/>
              <pc:sldMasterMk cId="3602908754" sldId="2147483900"/>
              <pc:sldLayoutMk cId="1099410694" sldId="2147483911"/>
              <ac:spMk id="3" creationId="{00000000-0000-0000-0000-000000000000}"/>
            </ac:spMkLst>
          </pc:spChg>
        </pc:sldLayoutChg>
      </pc:sldMasterChg>
      <pc:sldMasterChg chg="modSp modSldLayout">
        <pc:chgData name="" userId="193131424_tp_box_2" providerId="OAuth2" clId="{D5DC63CA-3AC6-A74B-ABA1-72372870B254}" dt="2024-04-12T22:59:41.746" v="12"/>
        <pc:sldMasterMkLst>
          <pc:docMk/>
          <pc:sldMasterMk cId="587756676" sldId="2147483912"/>
        </pc:sldMasterMkLst>
        <pc:spChg chg="mod">
          <ac:chgData name="" userId="193131424_tp_box_2" providerId="OAuth2" clId="{D5DC63CA-3AC6-A74B-ABA1-72372870B254}" dt="2024-04-12T22:59:41.746" v="12"/>
          <ac:spMkLst>
            <pc:docMk/>
            <pc:sldMasterMk cId="587756676" sldId="2147483912"/>
            <ac:spMk id="2" creationId="{00000000-0000-0000-0000-000000000000}"/>
          </ac:spMkLst>
        </pc:spChg>
        <pc:spChg chg="mod">
          <ac:chgData name="" userId="193131424_tp_box_2" providerId="OAuth2" clId="{D5DC63CA-3AC6-A74B-ABA1-72372870B254}" dt="2024-04-12T22:59:41.746" v="12"/>
          <ac:spMkLst>
            <pc:docMk/>
            <pc:sldMasterMk cId="587756676" sldId="2147483912"/>
            <ac:spMk id="3" creationId="{00000000-0000-0000-0000-000000000000}"/>
          </ac:spMkLst>
        </pc:spChg>
        <pc:spChg chg="mod">
          <ac:chgData name="" userId="193131424_tp_box_2" providerId="OAuth2" clId="{D5DC63CA-3AC6-A74B-ABA1-72372870B254}" dt="2024-04-12T22:59:41.746" v="12"/>
          <ac:spMkLst>
            <pc:docMk/>
            <pc:sldMasterMk cId="587756676" sldId="2147483912"/>
            <ac:spMk id="4" creationId="{00000000-0000-0000-0000-000000000000}"/>
          </ac:spMkLst>
        </pc:spChg>
        <pc:spChg chg="mod">
          <ac:chgData name="" userId="193131424_tp_box_2" providerId="OAuth2" clId="{D5DC63CA-3AC6-A74B-ABA1-72372870B254}" dt="2024-04-12T22:59:41.746" v="12"/>
          <ac:spMkLst>
            <pc:docMk/>
            <pc:sldMasterMk cId="587756676" sldId="2147483912"/>
            <ac:spMk id="5" creationId="{00000000-0000-0000-0000-000000000000}"/>
          </ac:spMkLst>
        </pc:spChg>
        <pc:spChg chg="mod">
          <ac:chgData name="" userId="193131424_tp_box_2" providerId="OAuth2" clId="{D5DC63CA-3AC6-A74B-ABA1-72372870B254}" dt="2024-04-12T22:59:41.746" v="12"/>
          <ac:spMkLst>
            <pc:docMk/>
            <pc:sldMasterMk cId="587756676" sldId="2147483912"/>
            <ac:spMk id="6" creationId="{00000000-0000-0000-0000-000000000000}"/>
          </ac:spMkLst>
        </pc:spChg>
        <pc:sldLayoutChg chg="modSp">
          <pc:chgData name="" userId="193131424_tp_box_2" providerId="OAuth2" clId="{D5DC63CA-3AC6-A74B-ABA1-72372870B254}" dt="2024-04-12T22:59:41.746" v="12"/>
          <pc:sldLayoutMkLst>
            <pc:docMk/>
            <pc:sldMasterMk cId="587756676" sldId="2147483912"/>
            <pc:sldLayoutMk cId="1954151416" sldId="2147483913"/>
          </pc:sldLayoutMkLst>
          <pc:spChg chg="mod">
            <ac:chgData name="" userId="193131424_tp_box_2" providerId="OAuth2" clId="{D5DC63CA-3AC6-A74B-ABA1-72372870B254}" dt="2024-04-12T22:59:41.746" v="12"/>
            <ac:spMkLst>
              <pc:docMk/>
              <pc:sldMasterMk cId="587756676" sldId="2147483912"/>
              <pc:sldLayoutMk cId="1954151416" sldId="2147483913"/>
              <ac:spMk id="2" creationId="{00000000-0000-0000-0000-000000000000}"/>
            </ac:spMkLst>
          </pc:spChg>
          <pc:spChg chg="mod">
            <ac:chgData name="" userId="193131424_tp_box_2" providerId="OAuth2" clId="{D5DC63CA-3AC6-A74B-ABA1-72372870B254}" dt="2024-04-12T22:59:41.746" v="12"/>
            <ac:spMkLst>
              <pc:docMk/>
              <pc:sldMasterMk cId="587756676" sldId="2147483912"/>
              <pc:sldLayoutMk cId="1954151416" sldId="2147483913"/>
              <ac:spMk id="3" creationId="{00000000-0000-0000-0000-000000000000}"/>
            </ac:spMkLst>
          </pc:spChg>
        </pc:sldLayoutChg>
        <pc:sldLayoutChg chg="modSp">
          <pc:chgData name="" userId="193131424_tp_box_2" providerId="OAuth2" clId="{D5DC63CA-3AC6-A74B-ABA1-72372870B254}" dt="2024-04-12T22:59:41.746" v="12"/>
          <pc:sldLayoutMkLst>
            <pc:docMk/>
            <pc:sldMasterMk cId="587756676" sldId="2147483912"/>
            <pc:sldLayoutMk cId="517205789" sldId="2147483915"/>
          </pc:sldLayoutMkLst>
          <pc:spChg chg="mod">
            <ac:chgData name="" userId="193131424_tp_box_2" providerId="OAuth2" clId="{D5DC63CA-3AC6-A74B-ABA1-72372870B254}" dt="2024-04-12T22:59:41.746" v="12"/>
            <ac:spMkLst>
              <pc:docMk/>
              <pc:sldMasterMk cId="587756676" sldId="2147483912"/>
              <pc:sldLayoutMk cId="517205789" sldId="2147483915"/>
              <ac:spMk id="2" creationId="{00000000-0000-0000-0000-000000000000}"/>
            </ac:spMkLst>
          </pc:spChg>
          <pc:spChg chg="mod">
            <ac:chgData name="" userId="193131424_tp_box_2" providerId="OAuth2" clId="{D5DC63CA-3AC6-A74B-ABA1-72372870B254}" dt="2024-04-12T22:59:41.746" v="12"/>
            <ac:spMkLst>
              <pc:docMk/>
              <pc:sldMasterMk cId="587756676" sldId="2147483912"/>
              <pc:sldLayoutMk cId="517205789" sldId="2147483915"/>
              <ac:spMk id="3" creationId="{00000000-0000-0000-0000-000000000000}"/>
            </ac:spMkLst>
          </pc:spChg>
        </pc:sldLayoutChg>
        <pc:sldLayoutChg chg="modSp">
          <pc:chgData name="" userId="193131424_tp_box_2" providerId="OAuth2" clId="{D5DC63CA-3AC6-A74B-ABA1-72372870B254}" dt="2024-04-12T22:59:41.746" v="12"/>
          <pc:sldLayoutMkLst>
            <pc:docMk/>
            <pc:sldMasterMk cId="587756676" sldId="2147483912"/>
            <pc:sldLayoutMk cId="269747120" sldId="2147483916"/>
          </pc:sldLayoutMkLst>
          <pc:spChg chg="mod">
            <ac:chgData name="" userId="193131424_tp_box_2" providerId="OAuth2" clId="{D5DC63CA-3AC6-A74B-ABA1-72372870B254}" dt="2024-04-12T22:59:41.746" v="12"/>
            <ac:spMkLst>
              <pc:docMk/>
              <pc:sldMasterMk cId="587756676" sldId="2147483912"/>
              <pc:sldLayoutMk cId="269747120" sldId="2147483916"/>
              <ac:spMk id="3" creationId="{00000000-0000-0000-0000-000000000000}"/>
            </ac:spMkLst>
          </pc:spChg>
          <pc:spChg chg="mod">
            <ac:chgData name="" userId="193131424_tp_box_2" providerId="OAuth2" clId="{D5DC63CA-3AC6-A74B-ABA1-72372870B254}" dt="2024-04-12T22:59:41.746" v="12"/>
            <ac:spMkLst>
              <pc:docMk/>
              <pc:sldMasterMk cId="587756676" sldId="2147483912"/>
              <pc:sldLayoutMk cId="269747120" sldId="2147483916"/>
              <ac:spMk id="4" creationId="{00000000-0000-0000-0000-000000000000}"/>
            </ac:spMkLst>
          </pc:spChg>
        </pc:sldLayoutChg>
        <pc:sldLayoutChg chg="modSp">
          <pc:chgData name="" userId="193131424_tp_box_2" providerId="OAuth2" clId="{D5DC63CA-3AC6-A74B-ABA1-72372870B254}" dt="2024-04-12T22:59:41.746" v="12"/>
          <pc:sldLayoutMkLst>
            <pc:docMk/>
            <pc:sldMasterMk cId="587756676" sldId="2147483912"/>
            <pc:sldLayoutMk cId="2315131723" sldId="2147483917"/>
          </pc:sldLayoutMkLst>
          <pc:spChg chg="mod">
            <ac:chgData name="" userId="193131424_tp_box_2" providerId="OAuth2" clId="{D5DC63CA-3AC6-A74B-ABA1-72372870B254}" dt="2024-04-12T22:59:41.746" v="12"/>
            <ac:spMkLst>
              <pc:docMk/>
              <pc:sldMasterMk cId="587756676" sldId="2147483912"/>
              <pc:sldLayoutMk cId="2315131723" sldId="2147483917"/>
              <ac:spMk id="2" creationId="{00000000-0000-0000-0000-000000000000}"/>
            </ac:spMkLst>
          </pc:spChg>
          <pc:spChg chg="mod">
            <ac:chgData name="" userId="193131424_tp_box_2" providerId="OAuth2" clId="{D5DC63CA-3AC6-A74B-ABA1-72372870B254}" dt="2024-04-12T22:59:41.746" v="12"/>
            <ac:spMkLst>
              <pc:docMk/>
              <pc:sldMasterMk cId="587756676" sldId="2147483912"/>
              <pc:sldLayoutMk cId="2315131723" sldId="2147483917"/>
              <ac:spMk id="3" creationId="{00000000-0000-0000-0000-000000000000}"/>
            </ac:spMkLst>
          </pc:spChg>
          <pc:spChg chg="mod">
            <ac:chgData name="" userId="193131424_tp_box_2" providerId="OAuth2" clId="{D5DC63CA-3AC6-A74B-ABA1-72372870B254}" dt="2024-04-12T22:59:41.746" v="12"/>
            <ac:spMkLst>
              <pc:docMk/>
              <pc:sldMasterMk cId="587756676" sldId="2147483912"/>
              <pc:sldLayoutMk cId="2315131723" sldId="2147483917"/>
              <ac:spMk id="4" creationId="{00000000-0000-0000-0000-000000000000}"/>
            </ac:spMkLst>
          </pc:spChg>
          <pc:spChg chg="mod">
            <ac:chgData name="" userId="193131424_tp_box_2" providerId="OAuth2" clId="{D5DC63CA-3AC6-A74B-ABA1-72372870B254}" dt="2024-04-12T22:59:41.746" v="12"/>
            <ac:spMkLst>
              <pc:docMk/>
              <pc:sldMasterMk cId="587756676" sldId="2147483912"/>
              <pc:sldLayoutMk cId="2315131723" sldId="2147483917"/>
              <ac:spMk id="5" creationId="{00000000-0000-0000-0000-000000000000}"/>
            </ac:spMkLst>
          </pc:spChg>
          <pc:spChg chg="mod">
            <ac:chgData name="" userId="193131424_tp_box_2" providerId="OAuth2" clId="{D5DC63CA-3AC6-A74B-ABA1-72372870B254}" dt="2024-04-12T22:59:41.746" v="12"/>
            <ac:spMkLst>
              <pc:docMk/>
              <pc:sldMasterMk cId="587756676" sldId="2147483912"/>
              <pc:sldLayoutMk cId="2315131723" sldId="2147483917"/>
              <ac:spMk id="6" creationId="{00000000-0000-0000-0000-000000000000}"/>
            </ac:spMkLst>
          </pc:spChg>
        </pc:sldLayoutChg>
        <pc:sldLayoutChg chg="modSp">
          <pc:chgData name="" userId="193131424_tp_box_2" providerId="OAuth2" clId="{D5DC63CA-3AC6-A74B-ABA1-72372870B254}" dt="2024-04-12T22:59:41.746" v="12"/>
          <pc:sldLayoutMkLst>
            <pc:docMk/>
            <pc:sldMasterMk cId="587756676" sldId="2147483912"/>
            <pc:sldLayoutMk cId="1718993101" sldId="2147483920"/>
          </pc:sldLayoutMkLst>
          <pc:spChg chg="mod">
            <ac:chgData name="" userId="193131424_tp_box_2" providerId="OAuth2" clId="{D5DC63CA-3AC6-A74B-ABA1-72372870B254}" dt="2024-04-12T22:59:41.746" v="12"/>
            <ac:spMkLst>
              <pc:docMk/>
              <pc:sldMasterMk cId="587756676" sldId="2147483912"/>
              <pc:sldLayoutMk cId="1718993101" sldId="2147483920"/>
              <ac:spMk id="2" creationId="{00000000-0000-0000-0000-000000000000}"/>
            </ac:spMkLst>
          </pc:spChg>
          <pc:spChg chg="mod">
            <ac:chgData name="" userId="193131424_tp_box_2" providerId="OAuth2" clId="{D5DC63CA-3AC6-A74B-ABA1-72372870B254}" dt="2024-04-12T22:59:41.746" v="12"/>
            <ac:spMkLst>
              <pc:docMk/>
              <pc:sldMasterMk cId="587756676" sldId="2147483912"/>
              <pc:sldLayoutMk cId="1718993101" sldId="2147483920"/>
              <ac:spMk id="3" creationId="{00000000-0000-0000-0000-000000000000}"/>
            </ac:spMkLst>
          </pc:spChg>
          <pc:spChg chg="mod">
            <ac:chgData name="" userId="193131424_tp_box_2" providerId="OAuth2" clId="{D5DC63CA-3AC6-A74B-ABA1-72372870B254}" dt="2024-04-12T22:59:41.746" v="12"/>
            <ac:spMkLst>
              <pc:docMk/>
              <pc:sldMasterMk cId="587756676" sldId="2147483912"/>
              <pc:sldLayoutMk cId="1718993101" sldId="2147483920"/>
              <ac:spMk id="4" creationId="{00000000-0000-0000-0000-000000000000}"/>
            </ac:spMkLst>
          </pc:spChg>
        </pc:sldLayoutChg>
        <pc:sldLayoutChg chg="modSp">
          <pc:chgData name="" userId="193131424_tp_box_2" providerId="OAuth2" clId="{D5DC63CA-3AC6-A74B-ABA1-72372870B254}" dt="2024-04-12T22:59:41.746" v="12"/>
          <pc:sldLayoutMkLst>
            <pc:docMk/>
            <pc:sldMasterMk cId="587756676" sldId="2147483912"/>
            <pc:sldLayoutMk cId="4277607594" sldId="2147483921"/>
          </pc:sldLayoutMkLst>
          <pc:spChg chg="mod">
            <ac:chgData name="" userId="193131424_tp_box_2" providerId="OAuth2" clId="{D5DC63CA-3AC6-A74B-ABA1-72372870B254}" dt="2024-04-12T22:59:41.746" v="12"/>
            <ac:spMkLst>
              <pc:docMk/>
              <pc:sldMasterMk cId="587756676" sldId="2147483912"/>
              <pc:sldLayoutMk cId="4277607594" sldId="2147483921"/>
              <ac:spMk id="2" creationId="{00000000-0000-0000-0000-000000000000}"/>
            </ac:spMkLst>
          </pc:spChg>
          <pc:spChg chg="mod">
            <ac:chgData name="" userId="193131424_tp_box_2" providerId="OAuth2" clId="{D5DC63CA-3AC6-A74B-ABA1-72372870B254}" dt="2024-04-12T22:59:41.746" v="12"/>
            <ac:spMkLst>
              <pc:docMk/>
              <pc:sldMasterMk cId="587756676" sldId="2147483912"/>
              <pc:sldLayoutMk cId="4277607594" sldId="2147483921"/>
              <ac:spMk id="3" creationId="{00000000-0000-0000-0000-000000000000}"/>
            </ac:spMkLst>
          </pc:spChg>
          <pc:spChg chg="mod">
            <ac:chgData name="" userId="193131424_tp_box_2" providerId="OAuth2" clId="{D5DC63CA-3AC6-A74B-ABA1-72372870B254}" dt="2024-04-12T22:59:41.746" v="12"/>
            <ac:spMkLst>
              <pc:docMk/>
              <pc:sldMasterMk cId="587756676" sldId="2147483912"/>
              <pc:sldLayoutMk cId="4277607594" sldId="2147483921"/>
              <ac:spMk id="4" creationId="{00000000-0000-0000-0000-000000000000}"/>
            </ac:spMkLst>
          </pc:spChg>
        </pc:sldLayoutChg>
        <pc:sldLayoutChg chg="modSp">
          <pc:chgData name="" userId="193131424_tp_box_2" providerId="OAuth2" clId="{D5DC63CA-3AC6-A74B-ABA1-72372870B254}" dt="2024-04-12T22:59:41.746" v="12"/>
          <pc:sldLayoutMkLst>
            <pc:docMk/>
            <pc:sldMasterMk cId="587756676" sldId="2147483912"/>
            <pc:sldLayoutMk cId="1157661675" sldId="2147483923"/>
          </pc:sldLayoutMkLst>
          <pc:spChg chg="mod">
            <ac:chgData name="" userId="193131424_tp_box_2" providerId="OAuth2" clId="{D5DC63CA-3AC6-A74B-ABA1-72372870B254}" dt="2024-04-12T22:59:41.746" v="12"/>
            <ac:spMkLst>
              <pc:docMk/>
              <pc:sldMasterMk cId="587756676" sldId="2147483912"/>
              <pc:sldLayoutMk cId="1157661675" sldId="2147483923"/>
              <ac:spMk id="2" creationId="{00000000-0000-0000-0000-000000000000}"/>
            </ac:spMkLst>
          </pc:spChg>
          <pc:spChg chg="mod">
            <ac:chgData name="" userId="193131424_tp_box_2" providerId="OAuth2" clId="{D5DC63CA-3AC6-A74B-ABA1-72372870B254}" dt="2024-04-12T22:59:41.746" v="12"/>
            <ac:spMkLst>
              <pc:docMk/>
              <pc:sldMasterMk cId="587756676" sldId="2147483912"/>
              <pc:sldLayoutMk cId="1157661675" sldId="2147483923"/>
              <ac:spMk id="3" creationId="{00000000-0000-0000-0000-000000000000}"/>
            </ac:spMkLst>
          </pc:spChg>
        </pc:sldLayoutChg>
      </pc:sldMasterChg>
      <pc:sldMasterChg chg="modSp modSldLayout">
        <pc:chgData name="" userId="193131424_tp_box_2" providerId="OAuth2" clId="{D5DC63CA-3AC6-A74B-ABA1-72372870B254}" dt="2024-04-12T23:01:07.254" v="37"/>
        <pc:sldMasterMkLst>
          <pc:docMk/>
          <pc:sldMasterMk cId="1400435851" sldId="2147483924"/>
        </pc:sldMasterMkLst>
        <pc:spChg chg="mod">
          <ac:chgData name="" userId="193131424_tp_box_2" providerId="OAuth2" clId="{D5DC63CA-3AC6-A74B-ABA1-72372870B254}" dt="2024-04-12T23:01:07.254" v="37"/>
          <ac:spMkLst>
            <pc:docMk/>
            <pc:sldMasterMk cId="1400435851" sldId="2147483924"/>
            <ac:spMk id="2" creationId="{00000000-0000-0000-0000-000000000000}"/>
          </ac:spMkLst>
        </pc:spChg>
        <pc:spChg chg="mod">
          <ac:chgData name="" userId="193131424_tp_box_2" providerId="OAuth2" clId="{D5DC63CA-3AC6-A74B-ABA1-72372870B254}" dt="2024-04-12T23:01:07.254" v="37"/>
          <ac:spMkLst>
            <pc:docMk/>
            <pc:sldMasterMk cId="1400435851" sldId="2147483924"/>
            <ac:spMk id="3" creationId="{00000000-0000-0000-0000-000000000000}"/>
          </ac:spMkLst>
        </pc:spChg>
        <pc:spChg chg="mod">
          <ac:chgData name="" userId="193131424_tp_box_2" providerId="OAuth2" clId="{D5DC63CA-3AC6-A74B-ABA1-72372870B254}" dt="2024-04-12T23:01:07.254" v="37"/>
          <ac:spMkLst>
            <pc:docMk/>
            <pc:sldMasterMk cId="1400435851" sldId="2147483924"/>
            <ac:spMk id="4" creationId="{00000000-0000-0000-0000-000000000000}"/>
          </ac:spMkLst>
        </pc:spChg>
        <pc:spChg chg="mod">
          <ac:chgData name="" userId="193131424_tp_box_2" providerId="OAuth2" clId="{D5DC63CA-3AC6-A74B-ABA1-72372870B254}" dt="2024-04-12T23:01:07.254" v="37"/>
          <ac:spMkLst>
            <pc:docMk/>
            <pc:sldMasterMk cId="1400435851" sldId="2147483924"/>
            <ac:spMk id="5" creationId="{00000000-0000-0000-0000-000000000000}"/>
          </ac:spMkLst>
        </pc:spChg>
        <pc:spChg chg="mod">
          <ac:chgData name="" userId="193131424_tp_box_2" providerId="OAuth2" clId="{D5DC63CA-3AC6-A74B-ABA1-72372870B254}" dt="2024-04-12T23:01:07.254" v="37"/>
          <ac:spMkLst>
            <pc:docMk/>
            <pc:sldMasterMk cId="1400435851" sldId="2147483924"/>
            <ac:spMk id="6" creationId="{00000000-0000-0000-0000-000000000000}"/>
          </ac:spMkLst>
        </pc:spChg>
        <pc:sldLayoutChg chg="modSp">
          <pc:chgData name="" userId="193131424_tp_box_2" providerId="OAuth2" clId="{D5DC63CA-3AC6-A74B-ABA1-72372870B254}" dt="2024-04-12T23:01:07.254" v="37"/>
          <pc:sldLayoutMkLst>
            <pc:docMk/>
            <pc:sldMasterMk cId="1400435851" sldId="2147483924"/>
            <pc:sldLayoutMk cId="2574423785" sldId="2147483925"/>
          </pc:sldLayoutMkLst>
          <pc:spChg chg="mod">
            <ac:chgData name="" userId="193131424_tp_box_2" providerId="OAuth2" clId="{D5DC63CA-3AC6-A74B-ABA1-72372870B254}" dt="2024-04-12T23:01:07.254" v="37"/>
            <ac:spMkLst>
              <pc:docMk/>
              <pc:sldMasterMk cId="1400435851" sldId="2147483924"/>
              <pc:sldLayoutMk cId="2574423785" sldId="2147483925"/>
              <ac:spMk id="2" creationId="{00000000-0000-0000-0000-000000000000}"/>
            </ac:spMkLst>
          </pc:spChg>
          <pc:spChg chg="mod">
            <ac:chgData name="" userId="193131424_tp_box_2" providerId="OAuth2" clId="{D5DC63CA-3AC6-A74B-ABA1-72372870B254}" dt="2024-04-12T23:01:07.254" v="37"/>
            <ac:spMkLst>
              <pc:docMk/>
              <pc:sldMasterMk cId="1400435851" sldId="2147483924"/>
              <pc:sldLayoutMk cId="2574423785" sldId="2147483925"/>
              <ac:spMk id="3" creationId="{00000000-0000-0000-0000-000000000000}"/>
            </ac:spMkLst>
          </pc:spChg>
        </pc:sldLayoutChg>
        <pc:sldLayoutChg chg="modSp">
          <pc:chgData name="" userId="193131424_tp_box_2" providerId="OAuth2" clId="{D5DC63CA-3AC6-A74B-ABA1-72372870B254}" dt="2024-04-12T23:01:07.254" v="37"/>
          <pc:sldLayoutMkLst>
            <pc:docMk/>
            <pc:sldMasterMk cId="1400435851" sldId="2147483924"/>
            <pc:sldLayoutMk cId="816310917" sldId="2147483927"/>
          </pc:sldLayoutMkLst>
          <pc:spChg chg="mod">
            <ac:chgData name="" userId="193131424_tp_box_2" providerId="OAuth2" clId="{D5DC63CA-3AC6-A74B-ABA1-72372870B254}" dt="2024-04-12T23:01:07.254" v="37"/>
            <ac:spMkLst>
              <pc:docMk/>
              <pc:sldMasterMk cId="1400435851" sldId="2147483924"/>
              <pc:sldLayoutMk cId="816310917" sldId="2147483927"/>
              <ac:spMk id="2" creationId="{00000000-0000-0000-0000-000000000000}"/>
            </ac:spMkLst>
          </pc:spChg>
          <pc:spChg chg="mod">
            <ac:chgData name="" userId="193131424_tp_box_2" providerId="OAuth2" clId="{D5DC63CA-3AC6-A74B-ABA1-72372870B254}" dt="2024-04-12T23:01:07.254" v="37"/>
            <ac:spMkLst>
              <pc:docMk/>
              <pc:sldMasterMk cId="1400435851" sldId="2147483924"/>
              <pc:sldLayoutMk cId="816310917" sldId="2147483927"/>
              <ac:spMk id="3" creationId="{00000000-0000-0000-0000-000000000000}"/>
            </ac:spMkLst>
          </pc:spChg>
        </pc:sldLayoutChg>
        <pc:sldLayoutChg chg="modSp">
          <pc:chgData name="" userId="193131424_tp_box_2" providerId="OAuth2" clId="{D5DC63CA-3AC6-A74B-ABA1-72372870B254}" dt="2024-04-12T23:01:07.254" v="37"/>
          <pc:sldLayoutMkLst>
            <pc:docMk/>
            <pc:sldMasterMk cId="1400435851" sldId="2147483924"/>
            <pc:sldLayoutMk cId="3603839232" sldId="2147483928"/>
          </pc:sldLayoutMkLst>
          <pc:spChg chg="mod">
            <ac:chgData name="" userId="193131424_tp_box_2" providerId="OAuth2" clId="{D5DC63CA-3AC6-A74B-ABA1-72372870B254}" dt="2024-04-12T23:01:07.254" v="37"/>
            <ac:spMkLst>
              <pc:docMk/>
              <pc:sldMasterMk cId="1400435851" sldId="2147483924"/>
              <pc:sldLayoutMk cId="3603839232" sldId="2147483928"/>
              <ac:spMk id="3" creationId="{00000000-0000-0000-0000-000000000000}"/>
            </ac:spMkLst>
          </pc:spChg>
          <pc:spChg chg="mod">
            <ac:chgData name="" userId="193131424_tp_box_2" providerId="OAuth2" clId="{D5DC63CA-3AC6-A74B-ABA1-72372870B254}" dt="2024-04-12T23:01:07.254" v="37"/>
            <ac:spMkLst>
              <pc:docMk/>
              <pc:sldMasterMk cId="1400435851" sldId="2147483924"/>
              <pc:sldLayoutMk cId="3603839232" sldId="2147483928"/>
              <ac:spMk id="4" creationId="{00000000-0000-0000-0000-000000000000}"/>
            </ac:spMkLst>
          </pc:spChg>
        </pc:sldLayoutChg>
        <pc:sldLayoutChg chg="modSp">
          <pc:chgData name="" userId="193131424_tp_box_2" providerId="OAuth2" clId="{D5DC63CA-3AC6-A74B-ABA1-72372870B254}" dt="2024-04-12T23:01:07.254" v="37"/>
          <pc:sldLayoutMkLst>
            <pc:docMk/>
            <pc:sldMasterMk cId="1400435851" sldId="2147483924"/>
            <pc:sldLayoutMk cId="2209676131" sldId="2147483929"/>
          </pc:sldLayoutMkLst>
          <pc:spChg chg="mod">
            <ac:chgData name="" userId="193131424_tp_box_2" providerId="OAuth2" clId="{D5DC63CA-3AC6-A74B-ABA1-72372870B254}" dt="2024-04-12T23:01:07.254" v="37"/>
            <ac:spMkLst>
              <pc:docMk/>
              <pc:sldMasterMk cId="1400435851" sldId="2147483924"/>
              <pc:sldLayoutMk cId="2209676131" sldId="2147483929"/>
              <ac:spMk id="2" creationId="{00000000-0000-0000-0000-000000000000}"/>
            </ac:spMkLst>
          </pc:spChg>
          <pc:spChg chg="mod">
            <ac:chgData name="" userId="193131424_tp_box_2" providerId="OAuth2" clId="{D5DC63CA-3AC6-A74B-ABA1-72372870B254}" dt="2024-04-12T23:01:07.254" v="37"/>
            <ac:spMkLst>
              <pc:docMk/>
              <pc:sldMasterMk cId="1400435851" sldId="2147483924"/>
              <pc:sldLayoutMk cId="2209676131" sldId="2147483929"/>
              <ac:spMk id="3" creationId="{00000000-0000-0000-0000-000000000000}"/>
            </ac:spMkLst>
          </pc:spChg>
          <pc:spChg chg="mod">
            <ac:chgData name="" userId="193131424_tp_box_2" providerId="OAuth2" clId="{D5DC63CA-3AC6-A74B-ABA1-72372870B254}" dt="2024-04-12T23:01:07.254" v="37"/>
            <ac:spMkLst>
              <pc:docMk/>
              <pc:sldMasterMk cId="1400435851" sldId="2147483924"/>
              <pc:sldLayoutMk cId="2209676131" sldId="2147483929"/>
              <ac:spMk id="4" creationId="{00000000-0000-0000-0000-000000000000}"/>
            </ac:spMkLst>
          </pc:spChg>
          <pc:spChg chg="mod">
            <ac:chgData name="" userId="193131424_tp_box_2" providerId="OAuth2" clId="{D5DC63CA-3AC6-A74B-ABA1-72372870B254}" dt="2024-04-12T23:01:07.254" v="37"/>
            <ac:spMkLst>
              <pc:docMk/>
              <pc:sldMasterMk cId="1400435851" sldId="2147483924"/>
              <pc:sldLayoutMk cId="2209676131" sldId="2147483929"/>
              <ac:spMk id="5" creationId="{00000000-0000-0000-0000-000000000000}"/>
            </ac:spMkLst>
          </pc:spChg>
          <pc:spChg chg="mod">
            <ac:chgData name="" userId="193131424_tp_box_2" providerId="OAuth2" clId="{D5DC63CA-3AC6-A74B-ABA1-72372870B254}" dt="2024-04-12T23:01:07.254" v="37"/>
            <ac:spMkLst>
              <pc:docMk/>
              <pc:sldMasterMk cId="1400435851" sldId="2147483924"/>
              <pc:sldLayoutMk cId="2209676131" sldId="2147483929"/>
              <ac:spMk id="6" creationId="{00000000-0000-0000-0000-000000000000}"/>
            </ac:spMkLst>
          </pc:spChg>
        </pc:sldLayoutChg>
        <pc:sldLayoutChg chg="modSp">
          <pc:chgData name="" userId="193131424_tp_box_2" providerId="OAuth2" clId="{D5DC63CA-3AC6-A74B-ABA1-72372870B254}" dt="2024-04-12T23:01:07.254" v="37"/>
          <pc:sldLayoutMkLst>
            <pc:docMk/>
            <pc:sldMasterMk cId="1400435851" sldId="2147483924"/>
            <pc:sldLayoutMk cId="2875071890" sldId="2147483932"/>
          </pc:sldLayoutMkLst>
          <pc:spChg chg="mod">
            <ac:chgData name="" userId="193131424_tp_box_2" providerId="OAuth2" clId="{D5DC63CA-3AC6-A74B-ABA1-72372870B254}" dt="2024-04-12T23:01:07.254" v="37"/>
            <ac:spMkLst>
              <pc:docMk/>
              <pc:sldMasterMk cId="1400435851" sldId="2147483924"/>
              <pc:sldLayoutMk cId="2875071890" sldId="2147483932"/>
              <ac:spMk id="2" creationId="{00000000-0000-0000-0000-000000000000}"/>
            </ac:spMkLst>
          </pc:spChg>
          <pc:spChg chg="mod">
            <ac:chgData name="" userId="193131424_tp_box_2" providerId="OAuth2" clId="{D5DC63CA-3AC6-A74B-ABA1-72372870B254}" dt="2024-04-12T23:01:07.254" v="37"/>
            <ac:spMkLst>
              <pc:docMk/>
              <pc:sldMasterMk cId="1400435851" sldId="2147483924"/>
              <pc:sldLayoutMk cId="2875071890" sldId="2147483932"/>
              <ac:spMk id="3" creationId="{00000000-0000-0000-0000-000000000000}"/>
            </ac:spMkLst>
          </pc:spChg>
          <pc:spChg chg="mod">
            <ac:chgData name="" userId="193131424_tp_box_2" providerId="OAuth2" clId="{D5DC63CA-3AC6-A74B-ABA1-72372870B254}" dt="2024-04-12T23:01:07.254" v="37"/>
            <ac:spMkLst>
              <pc:docMk/>
              <pc:sldMasterMk cId="1400435851" sldId="2147483924"/>
              <pc:sldLayoutMk cId="2875071890" sldId="2147483932"/>
              <ac:spMk id="4" creationId="{00000000-0000-0000-0000-000000000000}"/>
            </ac:spMkLst>
          </pc:spChg>
        </pc:sldLayoutChg>
        <pc:sldLayoutChg chg="modSp">
          <pc:chgData name="" userId="193131424_tp_box_2" providerId="OAuth2" clId="{D5DC63CA-3AC6-A74B-ABA1-72372870B254}" dt="2024-04-12T23:01:07.254" v="37"/>
          <pc:sldLayoutMkLst>
            <pc:docMk/>
            <pc:sldMasterMk cId="1400435851" sldId="2147483924"/>
            <pc:sldLayoutMk cId="107268438" sldId="2147483933"/>
          </pc:sldLayoutMkLst>
          <pc:spChg chg="mod">
            <ac:chgData name="" userId="193131424_tp_box_2" providerId="OAuth2" clId="{D5DC63CA-3AC6-A74B-ABA1-72372870B254}" dt="2024-04-12T23:01:07.254" v="37"/>
            <ac:spMkLst>
              <pc:docMk/>
              <pc:sldMasterMk cId="1400435851" sldId="2147483924"/>
              <pc:sldLayoutMk cId="107268438" sldId="2147483933"/>
              <ac:spMk id="2" creationId="{00000000-0000-0000-0000-000000000000}"/>
            </ac:spMkLst>
          </pc:spChg>
          <pc:spChg chg="mod">
            <ac:chgData name="" userId="193131424_tp_box_2" providerId="OAuth2" clId="{D5DC63CA-3AC6-A74B-ABA1-72372870B254}" dt="2024-04-12T23:01:07.254" v="37"/>
            <ac:spMkLst>
              <pc:docMk/>
              <pc:sldMasterMk cId="1400435851" sldId="2147483924"/>
              <pc:sldLayoutMk cId="107268438" sldId="2147483933"/>
              <ac:spMk id="3" creationId="{00000000-0000-0000-0000-000000000000}"/>
            </ac:spMkLst>
          </pc:spChg>
          <pc:spChg chg="mod">
            <ac:chgData name="" userId="193131424_tp_box_2" providerId="OAuth2" clId="{D5DC63CA-3AC6-A74B-ABA1-72372870B254}" dt="2024-04-12T23:01:07.254" v="37"/>
            <ac:spMkLst>
              <pc:docMk/>
              <pc:sldMasterMk cId="1400435851" sldId="2147483924"/>
              <pc:sldLayoutMk cId="107268438" sldId="2147483933"/>
              <ac:spMk id="4" creationId="{00000000-0000-0000-0000-000000000000}"/>
            </ac:spMkLst>
          </pc:spChg>
        </pc:sldLayoutChg>
        <pc:sldLayoutChg chg="modSp">
          <pc:chgData name="" userId="193131424_tp_box_2" providerId="OAuth2" clId="{D5DC63CA-3AC6-A74B-ABA1-72372870B254}" dt="2024-04-12T23:01:07.254" v="37"/>
          <pc:sldLayoutMkLst>
            <pc:docMk/>
            <pc:sldMasterMk cId="1400435851" sldId="2147483924"/>
            <pc:sldLayoutMk cId="2165151211" sldId="2147483935"/>
          </pc:sldLayoutMkLst>
          <pc:spChg chg="mod">
            <ac:chgData name="" userId="193131424_tp_box_2" providerId="OAuth2" clId="{D5DC63CA-3AC6-A74B-ABA1-72372870B254}" dt="2024-04-12T23:01:07.254" v="37"/>
            <ac:spMkLst>
              <pc:docMk/>
              <pc:sldMasterMk cId="1400435851" sldId="2147483924"/>
              <pc:sldLayoutMk cId="2165151211" sldId="2147483935"/>
              <ac:spMk id="2" creationId="{00000000-0000-0000-0000-000000000000}"/>
            </ac:spMkLst>
          </pc:spChg>
          <pc:spChg chg="mod">
            <ac:chgData name="" userId="193131424_tp_box_2" providerId="OAuth2" clId="{D5DC63CA-3AC6-A74B-ABA1-72372870B254}" dt="2024-04-12T23:01:07.254" v="37"/>
            <ac:spMkLst>
              <pc:docMk/>
              <pc:sldMasterMk cId="1400435851" sldId="2147483924"/>
              <pc:sldLayoutMk cId="2165151211" sldId="2147483935"/>
              <ac:spMk id="3"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F6BBA1C-CDC3-784F-A8D5-19656E3563E4}" type="datetimeFigureOut">
              <a:rPr lang="en-US" smtClean="0"/>
              <a:t>4/11/24</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691AF3B2-0B2F-5A41-B7C7-7767D1DAAE0A}" type="slidenum">
              <a:rPr lang="en-US" smtClean="0"/>
              <a:t>‹#›</a:t>
            </a:fld>
            <a:endParaRPr lang="en-US"/>
          </a:p>
        </p:txBody>
      </p:sp>
    </p:spTree>
    <p:extLst>
      <p:ext uri="{BB962C8B-B14F-4D97-AF65-F5344CB8AC3E}">
        <p14:creationId xmlns:p14="http://schemas.microsoft.com/office/powerpoint/2010/main" val="391233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a:defRPr sz="1200">
                <a:latin typeface="Times" pitchFamily="-84" charset="0"/>
                <a:ea typeface="MS PGothic" pitchFamily="34" charset="-128"/>
              </a:defRPr>
            </a:lvl1pPr>
          </a:lstStyle>
          <a:p>
            <a:pPr>
              <a:defRPr/>
            </a:pPr>
            <a:endParaRPr lang="en-US" alt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Times" pitchFamily="-84" charset="0"/>
                <a:ea typeface="MS PGothic" pitchFamily="34" charset="-128"/>
              </a:defRPr>
            </a:lvl1pPr>
          </a:lstStyle>
          <a:p>
            <a:pPr>
              <a:defRPr/>
            </a:pPr>
            <a:fld id="{2B1612C2-EE18-7E46-A25D-871B428BC608}" type="datetimeFigureOut">
              <a:rPr lang="en-US" altLang="en-US"/>
              <a:pPr>
                <a:defRPr/>
              </a:pPr>
              <a:t>4/11/24</a:t>
            </a:fld>
            <a:endParaRPr lang="en-US" altLang="en-US"/>
          </a:p>
        </p:txBody>
      </p:sp>
      <p:sp>
        <p:nvSpPr>
          <p:cNvPr id="4" name="Slide Image Placeholder 3"/>
          <p:cNvSpPr>
            <a:spLocks noGrp="1" noRot="1" noChangeAspect="1"/>
          </p:cNvSpPr>
          <p:nvPr>
            <p:ph type="sldImg" idx="2"/>
          </p:nvPr>
        </p:nvSpPr>
        <p:spPr>
          <a:xfrm>
            <a:off x="1514475" y="696913"/>
            <a:ext cx="398145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a:defRPr sz="1200">
                <a:latin typeface="Times" pitchFamily="-84" charset="0"/>
                <a:ea typeface="MS PGothic" pitchFamily="34" charset="-128"/>
              </a:defRPr>
            </a:lvl1pPr>
          </a:lstStyle>
          <a:p>
            <a:pPr>
              <a:defRPr/>
            </a:pPr>
            <a:endParaRPr lang="en-US" alt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D5C07297-E7E0-CD40-9445-394739E8ECC9}" type="slidenum">
              <a:rPr lang="en-US" altLang="en-US"/>
              <a:pPr/>
              <a:t>‹#›</a:t>
            </a:fld>
            <a:endParaRPr lang="en-US" altLang="en-US"/>
          </a:p>
        </p:txBody>
      </p:sp>
    </p:spTree>
    <p:extLst>
      <p:ext uri="{BB962C8B-B14F-4D97-AF65-F5344CB8AC3E}">
        <p14:creationId xmlns:p14="http://schemas.microsoft.com/office/powerpoint/2010/main" val="3615214532"/>
      </p:ext>
    </p:extLst>
  </p:cSld>
  <p:clrMap bg1="lt1" tx1="dk1" bg2="lt2" tx2="dk2" accent1="accent1" accent2="accent2" accent3="accent3" accent4="accent4" accent5="accent5" accent6="accent6" hlink="hlink" folHlink="folHlink"/>
  <p:notesStyle>
    <a:lvl1pPr algn="l" defTabSz="795338" rtl="0" eaLnBrk="0" fontAlgn="base" hangingPunct="0">
      <a:spcBef>
        <a:spcPct val="30000"/>
      </a:spcBef>
      <a:spcAft>
        <a:spcPct val="0"/>
      </a:spcAft>
      <a:defRPr sz="2200" kern="1200">
        <a:solidFill>
          <a:schemeClr val="tx1"/>
        </a:solidFill>
        <a:latin typeface="+mn-lt"/>
        <a:ea typeface="MS PGothic" panose="020B0600070205080204" pitchFamily="34" charset="-128"/>
        <a:cs typeface="+mn-cs"/>
      </a:defRPr>
    </a:lvl1pPr>
    <a:lvl2pPr marL="795338" algn="l" defTabSz="795338" rtl="0" eaLnBrk="0" fontAlgn="base" hangingPunct="0">
      <a:spcBef>
        <a:spcPct val="30000"/>
      </a:spcBef>
      <a:spcAft>
        <a:spcPct val="0"/>
      </a:spcAft>
      <a:defRPr sz="2200" kern="1200">
        <a:solidFill>
          <a:schemeClr val="tx1"/>
        </a:solidFill>
        <a:latin typeface="+mn-lt"/>
        <a:ea typeface="MS PGothic" panose="020B0600070205080204" pitchFamily="34" charset="-128"/>
        <a:cs typeface="+mn-cs"/>
      </a:defRPr>
    </a:lvl2pPr>
    <a:lvl3pPr marL="1595438" algn="l" defTabSz="795338" rtl="0" eaLnBrk="0" fontAlgn="base" hangingPunct="0">
      <a:spcBef>
        <a:spcPct val="30000"/>
      </a:spcBef>
      <a:spcAft>
        <a:spcPct val="0"/>
      </a:spcAft>
      <a:defRPr sz="2200" kern="1200">
        <a:solidFill>
          <a:schemeClr val="tx1"/>
        </a:solidFill>
        <a:latin typeface="+mn-lt"/>
        <a:ea typeface="MS PGothic" panose="020B0600070205080204" pitchFamily="34" charset="-128"/>
        <a:cs typeface="+mn-cs"/>
      </a:defRPr>
    </a:lvl3pPr>
    <a:lvl4pPr marL="2395538" algn="l" defTabSz="795338" rtl="0" eaLnBrk="0" fontAlgn="base" hangingPunct="0">
      <a:spcBef>
        <a:spcPct val="30000"/>
      </a:spcBef>
      <a:spcAft>
        <a:spcPct val="0"/>
      </a:spcAft>
      <a:defRPr sz="2200" kern="1200">
        <a:solidFill>
          <a:schemeClr val="tx1"/>
        </a:solidFill>
        <a:latin typeface="+mn-lt"/>
        <a:ea typeface="MS PGothic" panose="020B0600070205080204" pitchFamily="34" charset="-128"/>
        <a:cs typeface="+mn-cs"/>
      </a:defRPr>
    </a:lvl4pPr>
    <a:lvl5pPr marL="3195638" algn="l" defTabSz="795338" rtl="0" eaLnBrk="0" fontAlgn="base" hangingPunct="0">
      <a:spcBef>
        <a:spcPct val="30000"/>
      </a:spcBef>
      <a:spcAft>
        <a:spcPct val="0"/>
      </a:spcAft>
      <a:defRPr sz="2200" kern="1200">
        <a:solidFill>
          <a:schemeClr val="tx1"/>
        </a:solidFill>
        <a:latin typeface="+mn-lt"/>
        <a:ea typeface="MS PGothic" panose="020B0600070205080204" pitchFamily="34" charset="-128"/>
        <a:cs typeface="+mn-cs"/>
      </a:defRPr>
    </a:lvl5pPr>
    <a:lvl6pPr marL="4000135" algn="l" defTabSz="800028" rtl="0" eaLnBrk="1" latinLnBrk="0" hangingPunct="1">
      <a:defRPr sz="2200" kern="1200">
        <a:solidFill>
          <a:schemeClr val="tx1"/>
        </a:solidFill>
        <a:latin typeface="+mn-lt"/>
        <a:ea typeface="+mn-ea"/>
        <a:cs typeface="+mn-cs"/>
      </a:defRPr>
    </a:lvl6pPr>
    <a:lvl7pPr marL="4800161" algn="l" defTabSz="800028" rtl="0" eaLnBrk="1" latinLnBrk="0" hangingPunct="1">
      <a:defRPr sz="2200" kern="1200">
        <a:solidFill>
          <a:schemeClr val="tx1"/>
        </a:solidFill>
        <a:latin typeface="+mn-lt"/>
        <a:ea typeface="+mn-ea"/>
        <a:cs typeface="+mn-cs"/>
      </a:defRPr>
    </a:lvl7pPr>
    <a:lvl8pPr marL="5600189" algn="l" defTabSz="800028" rtl="0" eaLnBrk="1" latinLnBrk="0" hangingPunct="1">
      <a:defRPr sz="2200" kern="1200">
        <a:solidFill>
          <a:schemeClr val="tx1"/>
        </a:solidFill>
        <a:latin typeface="+mn-lt"/>
        <a:ea typeface="+mn-ea"/>
        <a:cs typeface="+mn-cs"/>
      </a:defRPr>
    </a:lvl8pPr>
    <a:lvl9pPr marL="6400214" algn="l" defTabSz="800028" rtl="0" eaLnBrk="1" latinLnBrk="0" hangingPunct="1">
      <a:defRPr sz="2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7332771"/>
            <a:ext cx="43525440" cy="15598987"/>
          </a:xfrm>
        </p:spPr>
        <p:txBody>
          <a:bodyPr anchor="b"/>
          <a:lstStyle>
            <a:lvl1pPr algn="ctr">
              <a:defRPr sz="33600"/>
            </a:lvl1pPr>
          </a:lstStyle>
          <a:p>
            <a:r>
              <a:rPr lang="en-US"/>
              <a:t>Click to edit Master title style</a:t>
            </a:r>
            <a:endParaRPr lang="en-US" dirty="0"/>
          </a:p>
        </p:txBody>
      </p:sp>
      <p:sp>
        <p:nvSpPr>
          <p:cNvPr id="3" name="Subtitle 2"/>
          <p:cNvSpPr>
            <a:spLocks noGrp="1"/>
          </p:cNvSpPr>
          <p:nvPr>
            <p:ph type="subTitle" idx="1"/>
          </p:nvPr>
        </p:nvSpPr>
        <p:spPr>
          <a:xfrm>
            <a:off x="6400800" y="23533315"/>
            <a:ext cx="38404800" cy="10817645"/>
          </a:xfrm>
        </p:spPr>
        <p:txBody>
          <a:bodyPr/>
          <a:lstStyle>
            <a:lvl1pPr marL="0" indent="0" algn="ctr">
              <a:buNone/>
              <a:defRPr sz="13440"/>
            </a:lvl1pPr>
            <a:lvl2pPr marL="2560320" indent="0" algn="ctr">
              <a:buNone/>
              <a:defRPr sz="11200"/>
            </a:lvl2pPr>
            <a:lvl3pPr marL="5120640" indent="0" algn="ctr">
              <a:buNone/>
              <a:defRPr sz="10080"/>
            </a:lvl3pPr>
            <a:lvl4pPr marL="7680960" indent="0" algn="ctr">
              <a:buNone/>
              <a:defRPr sz="8960"/>
            </a:lvl4pPr>
            <a:lvl5pPr marL="10241280" indent="0" algn="ctr">
              <a:buNone/>
              <a:defRPr sz="8960"/>
            </a:lvl5pPr>
            <a:lvl6pPr marL="12801600" indent="0" algn="ctr">
              <a:buNone/>
              <a:defRPr sz="8960"/>
            </a:lvl6pPr>
            <a:lvl7pPr marL="15361920" indent="0" algn="ctr">
              <a:buNone/>
              <a:defRPr sz="8960"/>
            </a:lvl7pPr>
            <a:lvl8pPr marL="17922240" indent="0" algn="ctr">
              <a:buNone/>
              <a:defRPr sz="8960"/>
            </a:lvl8pPr>
            <a:lvl9pPr marL="20482560" indent="0" algn="ctr">
              <a:buNone/>
              <a:defRPr sz="89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20CBFFE0-D767-1B45-9B88-369A8E280C53}" type="slidenum">
              <a:rPr lang="en-US" altLang="en-US" smtClean="0"/>
              <a:pPr/>
              <a:t>‹#›</a:t>
            </a:fld>
            <a:endParaRPr lang="en-US" altLang="en-US"/>
          </a:p>
        </p:txBody>
      </p:sp>
    </p:spTree>
    <p:extLst>
      <p:ext uri="{BB962C8B-B14F-4D97-AF65-F5344CB8AC3E}">
        <p14:creationId xmlns:p14="http://schemas.microsoft.com/office/powerpoint/2010/main" val="41112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BE286719-8E36-D341-8D82-450E5F67997A}" type="slidenum">
              <a:rPr lang="en-US" altLang="en-US" smtClean="0"/>
              <a:pPr/>
              <a:t>‹#›</a:t>
            </a:fld>
            <a:endParaRPr lang="en-US" altLang="en-US"/>
          </a:p>
        </p:txBody>
      </p:sp>
    </p:spTree>
    <p:extLst>
      <p:ext uri="{BB962C8B-B14F-4D97-AF65-F5344CB8AC3E}">
        <p14:creationId xmlns:p14="http://schemas.microsoft.com/office/powerpoint/2010/main" val="3176649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3" y="2385483"/>
            <a:ext cx="11041380" cy="379706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3" y="2385483"/>
            <a:ext cx="32484060" cy="3797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F59EC17B-C26B-9748-A8AC-3E6063D84718}" type="slidenum">
              <a:rPr lang="en-US" altLang="en-US" smtClean="0"/>
              <a:pPr/>
              <a:t>‹#›</a:t>
            </a:fld>
            <a:endParaRPr lang="en-US" altLang="en-US"/>
          </a:p>
        </p:txBody>
      </p:sp>
    </p:spTree>
    <p:extLst>
      <p:ext uri="{BB962C8B-B14F-4D97-AF65-F5344CB8AC3E}">
        <p14:creationId xmlns:p14="http://schemas.microsoft.com/office/powerpoint/2010/main" val="4172073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D68CDC2B-BFDD-3747-BD51-96A71425D7AE}" type="slidenum">
              <a:rPr lang="en-US" altLang="en-US" smtClean="0"/>
              <a:pPr/>
              <a:t>‹#›</a:t>
            </a:fld>
            <a:endParaRPr lang="en-US" altLang="en-US"/>
          </a:p>
        </p:txBody>
      </p:sp>
    </p:spTree>
    <p:extLst>
      <p:ext uri="{BB962C8B-B14F-4D97-AF65-F5344CB8AC3E}">
        <p14:creationId xmlns:p14="http://schemas.microsoft.com/office/powerpoint/2010/main" val="346325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3" y="11170298"/>
            <a:ext cx="44165520" cy="18637882"/>
          </a:xfrm>
        </p:spPr>
        <p:txBody>
          <a:bodyPr anchor="b"/>
          <a:lstStyle>
            <a:lvl1pPr>
              <a:defRPr sz="33600"/>
            </a:lvl1pPr>
          </a:lstStyle>
          <a:p>
            <a:r>
              <a:rPr lang="en-US"/>
              <a:t>Click to edit Master title style</a:t>
            </a:r>
            <a:endParaRPr lang="en-US" dirty="0"/>
          </a:p>
        </p:txBody>
      </p:sp>
      <p:sp>
        <p:nvSpPr>
          <p:cNvPr id="3" name="Text Placeholder 2"/>
          <p:cNvSpPr>
            <a:spLocks noGrp="1"/>
          </p:cNvSpPr>
          <p:nvPr>
            <p:ph type="body" idx="1"/>
          </p:nvPr>
        </p:nvSpPr>
        <p:spPr>
          <a:xfrm>
            <a:off x="3493773" y="29984501"/>
            <a:ext cx="44165520" cy="9801222"/>
          </a:xfrm>
        </p:spPr>
        <p:txBody>
          <a:bodyPr/>
          <a:lstStyle>
            <a:lvl1pPr marL="0" indent="0">
              <a:buNone/>
              <a:defRPr sz="13440">
                <a:solidFill>
                  <a:schemeClr val="tx1"/>
                </a:solidFill>
              </a:defRPr>
            </a:lvl1pPr>
            <a:lvl2pPr marL="2560320" indent="0">
              <a:buNone/>
              <a:defRPr sz="11200">
                <a:solidFill>
                  <a:schemeClr val="tx1">
                    <a:tint val="75000"/>
                  </a:schemeClr>
                </a:solidFill>
              </a:defRPr>
            </a:lvl2pPr>
            <a:lvl3pPr marL="5120640" indent="0">
              <a:buNone/>
              <a:defRPr sz="10080">
                <a:solidFill>
                  <a:schemeClr val="tx1">
                    <a:tint val="75000"/>
                  </a:schemeClr>
                </a:solidFill>
              </a:defRPr>
            </a:lvl3pPr>
            <a:lvl4pPr marL="7680960" indent="0">
              <a:buNone/>
              <a:defRPr sz="8960">
                <a:solidFill>
                  <a:schemeClr val="tx1">
                    <a:tint val="75000"/>
                  </a:schemeClr>
                </a:solidFill>
              </a:defRPr>
            </a:lvl4pPr>
            <a:lvl5pPr marL="10241280" indent="0">
              <a:buNone/>
              <a:defRPr sz="8960">
                <a:solidFill>
                  <a:schemeClr val="tx1">
                    <a:tint val="75000"/>
                  </a:schemeClr>
                </a:solidFill>
              </a:defRPr>
            </a:lvl5pPr>
            <a:lvl6pPr marL="12801600" indent="0">
              <a:buNone/>
              <a:defRPr sz="8960">
                <a:solidFill>
                  <a:schemeClr val="tx1">
                    <a:tint val="75000"/>
                  </a:schemeClr>
                </a:solidFill>
              </a:defRPr>
            </a:lvl6pPr>
            <a:lvl7pPr marL="15361920" indent="0">
              <a:buNone/>
              <a:defRPr sz="8960">
                <a:solidFill>
                  <a:schemeClr val="tx1">
                    <a:tint val="75000"/>
                  </a:schemeClr>
                </a:solidFill>
              </a:defRPr>
            </a:lvl7pPr>
            <a:lvl8pPr marL="17922240" indent="0">
              <a:buNone/>
              <a:defRPr sz="8960">
                <a:solidFill>
                  <a:schemeClr val="tx1">
                    <a:tint val="75000"/>
                  </a:schemeClr>
                </a:solidFill>
              </a:defRPr>
            </a:lvl8pPr>
            <a:lvl9pPr marL="20482560" indent="0">
              <a:buNone/>
              <a:defRPr sz="89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626AC750-24D5-4346-A929-4A9594A039CD}" type="slidenum">
              <a:rPr lang="en-US" altLang="en-US" smtClean="0"/>
              <a:pPr/>
              <a:t>‹#›</a:t>
            </a:fld>
            <a:endParaRPr lang="en-US" altLang="en-US"/>
          </a:p>
        </p:txBody>
      </p:sp>
    </p:spTree>
    <p:extLst>
      <p:ext uri="{BB962C8B-B14F-4D97-AF65-F5344CB8AC3E}">
        <p14:creationId xmlns:p14="http://schemas.microsoft.com/office/powerpoint/2010/main" val="4134919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1927416"/>
            <a:ext cx="21762720" cy="28428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1927416"/>
            <a:ext cx="21762720" cy="28428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0FAD0618-50B0-FF4B-90CB-09389D2390DC}" type="slidenum">
              <a:rPr lang="en-US" altLang="en-US" smtClean="0"/>
              <a:pPr/>
              <a:t>‹#›</a:t>
            </a:fld>
            <a:endParaRPr lang="en-US" altLang="en-US"/>
          </a:p>
        </p:txBody>
      </p:sp>
    </p:spTree>
    <p:extLst>
      <p:ext uri="{BB962C8B-B14F-4D97-AF65-F5344CB8AC3E}">
        <p14:creationId xmlns:p14="http://schemas.microsoft.com/office/powerpoint/2010/main" val="149256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385493"/>
            <a:ext cx="44165520" cy="8660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5" y="10983598"/>
            <a:ext cx="21662704" cy="5382892"/>
          </a:xfrm>
        </p:spPr>
        <p:txBody>
          <a:bodyPr anchor="b"/>
          <a:lstStyle>
            <a:lvl1pPr marL="0" indent="0">
              <a:buNone/>
              <a:defRPr sz="13440" b="1"/>
            </a:lvl1pPr>
            <a:lvl2pPr marL="2560320" indent="0">
              <a:buNone/>
              <a:defRPr sz="11200" b="1"/>
            </a:lvl2pPr>
            <a:lvl3pPr marL="5120640" indent="0">
              <a:buNone/>
              <a:defRPr sz="10080" b="1"/>
            </a:lvl3pPr>
            <a:lvl4pPr marL="7680960" indent="0">
              <a:buNone/>
              <a:defRPr sz="8960" b="1"/>
            </a:lvl4pPr>
            <a:lvl5pPr marL="10241280" indent="0">
              <a:buNone/>
              <a:defRPr sz="8960" b="1"/>
            </a:lvl5pPr>
            <a:lvl6pPr marL="12801600" indent="0">
              <a:buNone/>
              <a:defRPr sz="8960" b="1"/>
            </a:lvl6pPr>
            <a:lvl7pPr marL="15361920" indent="0">
              <a:buNone/>
              <a:defRPr sz="8960" b="1"/>
            </a:lvl7pPr>
            <a:lvl8pPr marL="17922240" indent="0">
              <a:buNone/>
              <a:defRPr sz="8960" b="1"/>
            </a:lvl8pPr>
            <a:lvl9pPr marL="20482560" indent="0">
              <a:buNone/>
              <a:defRPr sz="8960" b="1"/>
            </a:lvl9pPr>
          </a:lstStyle>
          <a:p>
            <a:pPr lvl="0"/>
            <a:r>
              <a:rPr lang="en-US"/>
              <a:t>Click to edit Master text styles</a:t>
            </a:r>
          </a:p>
        </p:txBody>
      </p:sp>
      <p:sp>
        <p:nvSpPr>
          <p:cNvPr id="4" name="Content Placeholder 3"/>
          <p:cNvSpPr>
            <a:spLocks noGrp="1"/>
          </p:cNvSpPr>
          <p:nvPr>
            <p:ph sz="half" idx="2"/>
          </p:nvPr>
        </p:nvSpPr>
        <p:spPr>
          <a:xfrm>
            <a:off x="3527115" y="16366490"/>
            <a:ext cx="21662704" cy="240726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10983598"/>
            <a:ext cx="21769390" cy="5382892"/>
          </a:xfrm>
        </p:spPr>
        <p:txBody>
          <a:bodyPr anchor="b"/>
          <a:lstStyle>
            <a:lvl1pPr marL="0" indent="0">
              <a:buNone/>
              <a:defRPr sz="13440" b="1"/>
            </a:lvl1pPr>
            <a:lvl2pPr marL="2560320" indent="0">
              <a:buNone/>
              <a:defRPr sz="11200" b="1"/>
            </a:lvl2pPr>
            <a:lvl3pPr marL="5120640" indent="0">
              <a:buNone/>
              <a:defRPr sz="10080" b="1"/>
            </a:lvl3pPr>
            <a:lvl4pPr marL="7680960" indent="0">
              <a:buNone/>
              <a:defRPr sz="8960" b="1"/>
            </a:lvl4pPr>
            <a:lvl5pPr marL="10241280" indent="0">
              <a:buNone/>
              <a:defRPr sz="8960" b="1"/>
            </a:lvl5pPr>
            <a:lvl6pPr marL="12801600" indent="0">
              <a:buNone/>
              <a:defRPr sz="8960" b="1"/>
            </a:lvl6pPr>
            <a:lvl7pPr marL="15361920" indent="0">
              <a:buNone/>
              <a:defRPr sz="8960" b="1"/>
            </a:lvl7pPr>
            <a:lvl8pPr marL="17922240" indent="0">
              <a:buNone/>
              <a:defRPr sz="8960" b="1"/>
            </a:lvl8pPr>
            <a:lvl9pPr marL="20482560" indent="0">
              <a:buNone/>
              <a:defRPr sz="8960" b="1"/>
            </a:lvl9pPr>
          </a:lstStyle>
          <a:p>
            <a:pPr lvl="0"/>
            <a:r>
              <a:rPr lang="en-US"/>
              <a:t>Click to edit Master text styles</a:t>
            </a:r>
          </a:p>
        </p:txBody>
      </p:sp>
      <p:sp>
        <p:nvSpPr>
          <p:cNvPr id="6" name="Content Placeholder 5"/>
          <p:cNvSpPr>
            <a:spLocks noGrp="1"/>
          </p:cNvSpPr>
          <p:nvPr>
            <p:ph sz="quarter" idx="4"/>
          </p:nvPr>
        </p:nvSpPr>
        <p:spPr>
          <a:xfrm>
            <a:off x="25923243" y="16366490"/>
            <a:ext cx="21769390" cy="240726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fld id="{8CCABF3E-16F6-444C-8622-625292C90FC6}" type="slidenum">
              <a:rPr lang="en-US" altLang="en-US" smtClean="0"/>
              <a:pPr/>
              <a:t>‹#›</a:t>
            </a:fld>
            <a:endParaRPr lang="en-US" altLang="en-US"/>
          </a:p>
        </p:txBody>
      </p:sp>
    </p:spTree>
    <p:extLst>
      <p:ext uri="{BB962C8B-B14F-4D97-AF65-F5344CB8AC3E}">
        <p14:creationId xmlns:p14="http://schemas.microsoft.com/office/powerpoint/2010/main" val="282382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fld id="{A00D3322-9FD8-AF46-8065-71E2176443F1}" type="slidenum">
              <a:rPr lang="en-US" altLang="en-US" smtClean="0"/>
              <a:pPr/>
              <a:t>‹#›</a:t>
            </a:fld>
            <a:endParaRPr lang="en-US" altLang="en-US"/>
          </a:p>
        </p:txBody>
      </p:sp>
    </p:spTree>
    <p:extLst>
      <p:ext uri="{BB962C8B-B14F-4D97-AF65-F5344CB8AC3E}">
        <p14:creationId xmlns:p14="http://schemas.microsoft.com/office/powerpoint/2010/main" val="68423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fld id="{AF464E83-79D3-1D44-9D00-5E5302D5EA65}" type="slidenum">
              <a:rPr lang="en-US" altLang="en-US" smtClean="0"/>
              <a:pPr/>
              <a:t>‹#›</a:t>
            </a:fld>
            <a:endParaRPr lang="en-US" altLang="en-US"/>
          </a:p>
        </p:txBody>
      </p:sp>
    </p:spTree>
    <p:extLst>
      <p:ext uri="{BB962C8B-B14F-4D97-AF65-F5344CB8AC3E}">
        <p14:creationId xmlns:p14="http://schemas.microsoft.com/office/powerpoint/2010/main" val="3588800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987040"/>
            <a:ext cx="16515397" cy="10454640"/>
          </a:xfrm>
        </p:spPr>
        <p:txBody>
          <a:bodyPr anchor="b"/>
          <a:lstStyle>
            <a:lvl1pPr>
              <a:defRPr sz="17920"/>
            </a:lvl1pPr>
          </a:lstStyle>
          <a:p>
            <a:r>
              <a:rPr lang="en-US"/>
              <a:t>Click to edit Master title style</a:t>
            </a:r>
            <a:endParaRPr lang="en-US" dirty="0"/>
          </a:p>
        </p:txBody>
      </p:sp>
      <p:sp>
        <p:nvSpPr>
          <p:cNvPr id="3" name="Content Placeholder 2"/>
          <p:cNvSpPr>
            <a:spLocks noGrp="1"/>
          </p:cNvSpPr>
          <p:nvPr>
            <p:ph idx="1"/>
          </p:nvPr>
        </p:nvSpPr>
        <p:spPr>
          <a:xfrm>
            <a:off x="21769390" y="6451186"/>
            <a:ext cx="25923240" cy="31841017"/>
          </a:xfrm>
        </p:spPr>
        <p:txBody>
          <a:bodyPr/>
          <a:lstStyle>
            <a:lvl1pPr>
              <a:defRPr sz="17920"/>
            </a:lvl1pPr>
            <a:lvl2pPr>
              <a:defRPr sz="15680"/>
            </a:lvl2pPr>
            <a:lvl3pPr>
              <a:defRPr sz="13440"/>
            </a:lvl3pPr>
            <a:lvl4pPr>
              <a:defRPr sz="11200"/>
            </a:lvl4pPr>
            <a:lvl5pPr>
              <a:defRPr sz="11200"/>
            </a:lvl5pPr>
            <a:lvl6pPr>
              <a:defRPr sz="11200"/>
            </a:lvl6pPr>
            <a:lvl7pPr>
              <a:defRPr sz="11200"/>
            </a:lvl7pPr>
            <a:lvl8pPr>
              <a:defRPr sz="11200"/>
            </a:lvl8pPr>
            <a:lvl9pPr>
              <a:defRPr sz="1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3441680"/>
            <a:ext cx="16515397" cy="24902375"/>
          </a:xfrm>
        </p:spPr>
        <p:txBody>
          <a:bodyPr/>
          <a:lstStyle>
            <a:lvl1pPr marL="0" indent="0">
              <a:buNone/>
              <a:defRPr sz="8960"/>
            </a:lvl1pPr>
            <a:lvl2pPr marL="2560320" indent="0">
              <a:buNone/>
              <a:defRPr sz="7840"/>
            </a:lvl2pPr>
            <a:lvl3pPr marL="5120640" indent="0">
              <a:buNone/>
              <a:defRPr sz="6720"/>
            </a:lvl3pPr>
            <a:lvl4pPr marL="7680960" indent="0">
              <a:buNone/>
              <a:defRPr sz="5600"/>
            </a:lvl4pPr>
            <a:lvl5pPr marL="10241280" indent="0">
              <a:buNone/>
              <a:defRPr sz="5600"/>
            </a:lvl5pPr>
            <a:lvl6pPr marL="12801600" indent="0">
              <a:buNone/>
              <a:defRPr sz="5600"/>
            </a:lvl6pPr>
            <a:lvl7pPr marL="15361920" indent="0">
              <a:buNone/>
              <a:defRPr sz="5600"/>
            </a:lvl7pPr>
            <a:lvl8pPr marL="17922240" indent="0">
              <a:buNone/>
              <a:defRPr sz="5600"/>
            </a:lvl8pPr>
            <a:lvl9pPr marL="20482560" indent="0">
              <a:buNone/>
              <a:defRPr sz="56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17107CA0-71F6-4443-AE5C-3548BFEF7697}" type="slidenum">
              <a:rPr lang="en-US" altLang="en-US" smtClean="0"/>
              <a:pPr/>
              <a:t>‹#›</a:t>
            </a:fld>
            <a:endParaRPr lang="en-US" altLang="en-US"/>
          </a:p>
        </p:txBody>
      </p:sp>
    </p:spTree>
    <p:extLst>
      <p:ext uri="{BB962C8B-B14F-4D97-AF65-F5344CB8AC3E}">
        <p14:creationId xmlns:p14="http://schemas.microsoft.com/office/powerpoint/2010/main" val="3790655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987040"/>
            <a:ext cx="16515397" cy="10454640"/>
          </a:xfrm>
        </p:spPr>
        <p:txBody>
          <a:bodyPr anchor="b"/>
          <a:lstStyle>
            <a:lvl1pPr>
              <a:defRPr sz="1792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6451186"/>
            <a:ext cx="25923240" cy="31841017"/>
          </a:xfrm>
        </p:spPr>
        <p:txBody>
          <a:bodyPr anchor="t"/>
          <a:lstStyle>
            <a:lvl1pPr marL="0" indent="0">
              <a:buNone/>
              <a:defRPr sz="17920"/>
            </a:lvl1pPr>
            <a:lvl2pPr marL="2560320" indent="0">
              <a:buNone/>
              <a:defRPr sz="15680"/>
            </a:lvl2pPr>
            <a:lvl3pPr marL="5120640" indent="0">
              <a:buNone/>
              <a:defRPr sz="13440"/>
            </a:lvl3pPr>
            <a:lvl4pPr marL="7680960" indent="0">
              <a:buNone/>
              <a:defRPr sz="11200"/>
            </a:lvl4pPr>
            <a:lvl5pPr marL="10241280" indent="0">
              <a:buNone/>
              <a:defRPr sz="11200"/>
            </a:lvl5pPr>
            <a:lvl6pPr marL="12801600" indent="0">
              <a:buNone/>
              <a:defRPr sz="11200"/>
            </a:lvl6pPr>
            <a:lvl7pPr marL="15361920" indent="0">
              <a:buNone/>
              <a:defRPr sz="11200"/>
            </a:lvl7pPr>
            <a:lvl8pPr marL="17922240" indent="0">
              <a:buNone/>
              <a:defRPr sz="11200"/>
            </a:lvl8pPr>
            <a:lvl9pPr marL="20482560" indent="0">
              <a:buNone/>
              <a:defRPr sz="11200"/>
            </a:lvl9pPr>
          </a:lstStyle>
          <a:p>
            <a:r>
              <a:rPr lang="en-US"/>
              <a:t>Click icon to add picture</a:t>
            </a:r>
            <a:endParaRPr lang="en-US" dirty="0"/>
          </a:p>
        </p:txBody>
      </p:sp>
      <p:sp>
        <p:nvSpPr>
          <p:cNvPr id="4" name="Text Placeholder 3"/>
          <p:cNvSpPr>
            <a:spLocks noGrp="1"/>
          </p:cNvSpPr>
          <p:nvPr>
            <p:ph type="body" sz="half" idx="2"/>
          </p:nvPr>
        </p:nvSpPr>
        <p:spPr>
          <a:xfrm>
            <a:off x="3527110" y="13441680"/>
            <a:ext cx="16515397" cy="24902375"/>
          </a:xfrm>
        </p:spPr>
        <p:txBody>
          <a:bodyPr/>
          <a:lstStyle>
            <a:lvl1pPr marL="0" indent="0">
              <a:buNone/>
              <a:defRPr sz="8960"/>
            </a:lvl1pPr>
            <a:lvl2pPr marL="2560320" indent="0">
              <a:buNone/>
              <a:defRPr sz="7840"/>
            </a:lvl2pPr>
            <a:lvl3pPr marL="5120640" indent="0">
              <a:buNone/>
              <a:defRPr sz="6720"/>
            </a:lvl3pPr>
            <a:lvl4pPr marL="7680960" indent="0">
              <a:buNone/>
              <a:defRPr sz="5600"/>
            </a:lvl4pPr>
            <a:lvl5pPr marL="10241280" indent="0">
              <a:buNone/>
              <a:defRPr sz="5600"/>
            </a:lvl5pPr>
            <a:lvl6pPr marL="12801600" indent="0">
              <a:buNone/>
              <a:defRPr sz="5600"/>
            </a:lvl6pPr>
            <a:lvl7pPr marL="15361920" indent="0">
              <a:buNone/>
              <a:defRPr sz="5600"/>
            </a:lvl7pPr>
            <a:lvl8pPr marL="17922240" indent="0">
              <a:buNone/>
              <a:defRPr sz="5600"/>
            </a:lvl8pPr>
            <a:lvl9pPr marL="20482560" indent="0">
              <a:buNone/>
              <a:defRPr sz="56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53CDE80B-12BE-4940-962F-0DA4BC93776D}" type="slidenum">
              <a:rPr lang="en-US" altLang="en-US" smtClean="0"/>
              <a:pPr/>
              <a:t>‹#›</a:t>
            </a:fld>
            <a:endParaRPr lang="en-US" altLang="en-US"/>
          </a:p>
        </p:txBody>
      </p:sp>
    </p:spTree>
    <p:extLst>
      <p:ext uri="{BB962C8B-B14F-4D97-AF65-F5344CB8AC3E}">
        <p14:creationId xmlns:p14="http://schemas.microsoft.com/office/powerpoint/2010/main" val="411521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385493"/>
            <a:ext cx="44165520" cy="8660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1927416"/>
            <a:ext cx="44165520" cy="284287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41528163"/>
            <a:ext cx="11521440" cy="2385483"/>
          </a:xfrm>
          <a:prstGeom prst="rect">
            <a:avLst/>
          </a:prstGeom>
        </p:spPr>
        <p:txBody>
          <a:bodyPr vert="horz" lIns="91440" tIns="45720" rIns="91440" bIns="45720" rtlCol="0" anchor="ctr"/>
          <a:lstStyle>
            <a:lvl1pPr algn="l">
              <a:defRPr sz="672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16962120" y="41528163"/>
            <a:ext cx="17282160" cy="2385483"/>
          </a:xfrm>
          <a:prstGeom prst="rect">
            <a:avLst/>
          </a:prstGeom>
        </p:spPr>
        <p:txBody>
          <a:bodyPr vert="horz" lIns="91440" tIns="45720" rIns="91440" bIns="45720" rtlCol="0" anchor="ctr"/>
          <a:lstStyle>
            <a:lvl1pPr algn="ctr">
              <a:defRPr sz="672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36164520" y="41528163"/>
            <a:ext cx="11521440" cy="2385483"/>
          </a:xfrm>
          <a:prstGeom prst="rect">
            <a:avLst/>
          </a:prstGeom>
        </p:spPr>
        <p:txBody>
          <a:bodyPr vert="horz" lIns="91440" tIns="45720" rIns="91440" bIns="45720" rtlCol="0" anchor="ctr"/>
          <a:lstStyle>
            <a:lvl1pPr algn="r">
              <a:defRPr sz="6720">
                <a:solidFill>
                  <a:schemeClr val="tx1">
                    <a:tint val="75000"/>
                  </a:schemeClr>
                </a:solidFill>
              </a:defRPr>
            </a:lvl1pPr>
          </a:lstStyle>
          <a:p>
            <a:fld id="{5269DEB6-231C-EE46-8CEF-F6B8DCD77F35}" type="slidenum">
              <a:rPr lang="en-US" altLang="en-US" smtClean="0"/>
              <a:pPr/>
              <a:t>‹#›</a:t>
            </a:fld>
            <a:endParaRPr lang="en-US" altLang="en-US"/>
          </a:p>
        </p:txBody>
      </p:sp>
    </p:spTree>
    <p:extLst>
      <p:ext uri="{BB962C8B-B14F-4D97-AF65-F5344CB8AC3E}">
        <p14:creationId xmlns:p14="http://schemas.microsoft.com/office/powerpoint/2010/main" val="2883776124"/>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defTabSz="5120640" rtl="0" eaLnBrk="1" latinLnBrk="0" hangingPunct="1">
        <a:lnSpc>
          <a:spcPct val="90000"/>
        </a:lnSpc>
        <a:spcBef>
          <a:spcPct val="0"/>
        </a:spcBef>
        <a:buNone/>
        <a:defRPr sz="24640" kern="1200">
          <a:solidFill>
            <a:schemeClr val="tx1"/>
          </a:solidFill>
          <a:latin typeface="+mj-lt"/>
          <a:ea typeface="+mj-ea"/>
          <a:cs typeface="+mj-cs"/>
        </a:defRPr>
      </a:lvl1pPr>
    </p:titleStyle>
    <p:bodyStyle>
      <a:lvl1pPr marL="1280160" indent="-1280160" algn="l" defTabSz="5120640" rtl="0" eaLnBrk="1" latinLnBrk="0" hangingPunct="1">
        <a:lnSpc>
          <a:spcPct val="90000"/>
        </a:lnSpc>
        <a:spcBef>
          <a:spcPts val="5600"/>
        </a:spcBef>
        <a:buFont typeface="Arial" panose="020B0604020202020204" pitchFamily="34" charset="0"/>
        <a:buChar char="•"/>
        <a:defRPr sz="15680" kern="1200">
          <a:solidFill>
            <a:schemeClr val="tx1"/>
          </a:solidFill>
          <a:latin typeface="+mn-lt"/>
          <a:ea typeface="+mn-ea"/>
          <a:cs typeface="+mn-cs"/>
        </a:defRPr>
      </a:lvl1pPr>
      <a:lvl2pPr marL="3840480" indent="-1280160" algn="l" defTabSz="5120640" rtl="0" eaLnBrk="1" latinLnBrk="0" hangingPunct="1">
        <a:lnSpc>
          <a:spcPct val="90000"/>
        </a:lnSpc>
        <a:spcBef>
          <a:spcPts val="2800"/>
        </a:spcBef>
        <a:buFont typeface="Arial" panose="020B0604020202020204" pitchFamily="34" charset="0"/>
        <a:buChar char="•"/>
        <a:defRPr sz="13440" kern="1200">
          <a:solidFill>
            <a:schemeClr val="tx1"/>
          </a:solidFill>
          <a:latin typeface="+mn-lt"/>
          <a:ea typeface="+mn-ea"/>
          <a:cs typeface="+mn-cs"/>
        </a:defRPr>
      </a:lvl2pPr>
      <a:lvl3pPr marL="6400800" indent="-1280160" algn="l" defTabSz="5120640" rtl="0" eaLnBrk="1" latinLnBrk="0" hangingPunct="1">
        <a:lnSpc>
          <a:spcPct val="90000"/>
        </a:lnSpc>
        <a:spcBef>
          <a:spcPts val="2800"/>
        </a:spcBef>
        <a:buFont typeface="Arial" panose="020B0604020202020204" pitchFamily="34" charset="0"/>
        <a:buChar char="•"/>
        <a:defRPr sz="11200" kern="1200">
          <a:solidFill>
            <a:schemeClr val="tx1"/>
          </a:solidFill>
          <a:latin typeface="+mn-lt"/>
          <a:ea typeface="+mn-ea"/>
          <a:cs typeface="+mn-cs"/>
        </a:defRPr>
      </a:lvl3pPr>
      <a:lvl4pPr marL="89611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4pPr>
      <a:lvl5pPr marL="1152144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5pPr>
      <a:lvl6pPr marL="1408176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6pPr>
      <a:lvl7pPr marL="1664208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7pPr>
      <a:lvl8pPr marL="1920240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8pPr>
      <a:lvl9pPr marL="217627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9pPr>
    </p:bodyStyle>
    <p:otherStyle>
      <a:defPPr>
        <a:defRPr lang="en-US"/>
      </a:defPPr>
      <a:lvl1pPr marL="0" algn="l" defTabSz="5120640" rtl="0" eaLnBrk="1" latinLnBrk="0" hangingPunct="1">
        <a:defRPr sz="10080" kern="1200">
          <a:solidFill>
            <a:schemeClr val="tx1"/>
          </a:solidFill>
          <a:latin typeface="+mn-lt"/>
          <a:ea typeface="+mn-ea"/>
          <a:cs typeface="+mn-cs"/>
        </a:defRPr>
      </a:lvl1pPr>
      <a:lvl2pPr marL="2560320" algn="l" defTabSz="5120640" rtl="0" eaLnBrk="1" latinLnBrk="0" hangingPunct="1">
        <a:defRPr sz="10080" kern="1200">
          <a:solidFill>
            <a:schemeClr val="tx1"/>
          </a:solidFill>
          <a:latin typeface="+mn-lt"/>
          <a:ea typeface="+mn-ea"/>
          <a:cs typeface="+mn-cs"/>
        </a:defRPr>
      </a:lvl2pPr>
      <a:lvl3pPr marL="5120640" algn="l" defTabSz="5120640" rtl="0" eaLnBrk="1" latinLnBrk="0" hangingPunct="1">
        <a:defRPr sz="10080" kern="1200">
          <a:solidFill>
            <a:schemeClr val="tx1"/>
          </a:solidFill>
          <a:latin typeface="+mn-lt"/>
          <a:ea typeface="+mn-ea"/>
          <a:cs typeface="+mn-cs"/>
        </a:defRPr>
      </a:lvl3pPr>
      <a:lvl4pPr marL="7680960" algn="l" defTabSz="5120640" rtl="0" eaLnBrk="1" latinLnBrk="0" hangingPunct="1">
        <a:defRPr sz="10080" kern="1200">
          <a:solidFill>
            <a:schemeClr val="tx1"/>
          </a:solidFill>
          <a:latin typeface="+mn-lt"/>
          <a:ea typeface="+mn-ea"/>
          <a:cs typeface="+mn-cs"/>
        </a:defRPr>
      </a:lvl4pPr>
      <a:lvl5pPr marL="10241280" algn="l" defTabSz="5120640" rtl="0" eaLnBrk="1" latinLnBrk="0" hangingPunct="1">
        <a:defRPr sz="10080" kern="1200">
          <a:solidFill>
            <a:schemeClr val="tx1"/>
          </a:solidFill>
          <a:latin typeface="+mn-lt"/>
          <a:ea typeface="+mn-ea"/>
          <a:cs typeface="+mn-cs"/>
        </a:defRPr>
      </a:lvl5pPr>
      <a:lvl6pPr marL="12801600" algn="l" defTabSz="5120640" rtl="0" eaLnBrk="1" latinLnBrk="0" hangingPunct="1">
        <a:defRPr sz="10080" kern="1200">
          <a:solidFill>
            <a:schemeClr val="tx1"/>
          </a:solidFill>
          <a:latin typeface="+mn-lt"/>
          <a:ea typeface="+mn-ea"/>
          <a:cs typeface="+mn-cs"/>
        </a:defRPr>
      </a:lvl6pPr>
      <a:lvl7pPr marL="15361920" algn="l" defTabSz="5120640" rtl="0" eaLnBrk="1" latinLnBrk="0" hangingPunct="1">
        <a:defRPr sz="10080" kern="1200">
          <a:solidFill>
            <a:schemeClr val="tx1"/>
          </a:solidFill>
          <a:latin typeface="+mn-lt"/>
          <a:ea typeface="+mn-ea"/>
          <a:cs typeface="+mn-cs"/>
        </a:defRPr>
      </a:lvl7pPr>
      <a:lvl8pPr marL="17922240" algn="l" defTabSz="5120640" rtl="0" eaLnBrk="1" latinLnBrk="0" hangingPunct="1">
        <a:defRPr sz="10080" kern="1200">
          <a:solidFill>
            <a:schemeClr val="tx1"/>
          </a:solidFill>
          <a:latin typeface="+mn-lt"/>
          <a:ea typeface="+mn-ea"/>
          <a:cs typeface="+mn-cs"/>
        </a:defRPr>
      </a:lvl8pPr>
      <a:lvl9pPr marL="20482560" algn="l" defTabSz="5120640" rtl="0" eaLnBrk="1" latinLnBrk="0" hangingPunct="1">
        <a:defRPr sz="10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tiff"/><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tif"/><Relationship Id="rId5" Type="http://schemas.openxmlformats.org/officeDocument/2006/relationships/image" Target="../media/image4.tif"/><Relationship Id="rId4" Type="http://schemas.openxmlformats.org/officeDocument/2006/relationships/image" Target="../media/image3.tif"/><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diagram of a group of patients&#10;&#10;Description automatically generated">
            <a:extLst>
              <a:ext uri="{FF2B5EF4-FFF2-40B4-BE49-F238E27FC236}">
                <a16:creationId xmlns:a16="http://schemas.microsoft.com/office/drawing/2014/main" id="{3CCE9D1B-091E-356E-A94D-C0BE49505F83}"/>
              </a:ext>
            </a:extLst>
          </p:cNvPr>
          <p:cNvPicPr>
            <a:picLocks noChangeAspect="1"/>
          </p:cNvPicPr>
          <p:nvPr/>
        </p:nvPicPr>
        <p:blipFill>
          <a:blip r:embed="rId2"/>
          <a:stretch>
            <a:fillRect/>
          </a:stretch>
        </p:blipFill>
        <p:spPr>
          <a:xfrm>
            <a:off x="3455651" y="17514771"/>
            <a:ext cx="11121732" cy="8341299"/>
          </a:xfrm>
          <a:prstGeom prst="rect">
            <a:avLst/>
          </a:prstGeom>
        </p:spPr>
      </p:pic>
      <p:sp>
        <p:nvSpPr>
          <p:cNvPr id="71" name="Rectangle 70"/>
          <p:cNvSpPr/>
          <p:nvPr/>
        </p:nvSpPr>
        <p:spPr>
          <a:xfrm>
            <a:off x="0" y="0"/>
            <a:ext cx="51206400" cy="65512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83"/>
          </a:p>
        </p:txBody>
      </p:sp>
      <p:sp>
        <p:nvSpPr>
          <p:cNvPr id="2051" name="Text Box 3"/>
          <p:cNvSpPr txBox="1">
            <a:spLocks noChangeArrowheads="1"/>
          </p:cNvSpPr>
          <p:nvPr/>
        </p:nvSpPr>
        <p:spPr bwMode="auto">
          <a:xfrm>
            <a:off x="7914196" y="793386"/>
            <a:ext cx="37833863" cy="2773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6674" tIns="93336" rIns="186674" bIns="93336">
            <a:spAutoFit/>
          </a:bodyPr>
          <a:lstStyle/>
          <a:p>
            <a:pPr algn="ctr"/>
            <a:r>
              <a:rPr lang="en-US" sz="8400" b="1" dirty="0">
                <a:solidFill>
                  <a:schemeClr val="bg1"/>
                </a:solidFill>
                <a:latin typeface="Arial" charset="0"/>
                <a:ea typeface="Arial" charset="0"/>
                <a:cs typeface="Arial" charset="0"/>
              </a:rPr>
              <a:t>Pharmacokinetics of piperaquine when used as malaria chemoprevention in HIV-infected children on antiretroviral therapy in Uganda</a:t>
            </a:r>
          </a:p>
        </p:txBody>
      </p:sp>
      <p:sp>
        <p:nvSpPr>
          <p:cNvPr id="2053" name="Text Box 5"/>
          <p:cNvSpPr txBox="1">
            <a:spLocks noChangeArrowheads="1"/>
          </p:cNvSpPr>
          <p:nvPr/>
        </p:nvSpPr>
        <p:spPr bwMode="auto">
          <a:xfrm>
            <a:off x="7186249" y="3862364"/>
            <a:ext cx="35278152" cy="3420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6674" tIns="93336" rIns="186674" bIns="93336">
            <a:spAutoFit/>
          </a:bodyPr>
          <a:lstStyle/>
          <a:p>
            <a:pPr algn="ctr">
              <a:spcBef>
                <a:spcPct val="20000"/>
              </a:spcBef>
            </a:pPr>
            <a:r>
              <a:rPr lang="en-US" sz="4200" b="1" dirty="0">
                <a:solidFill>
                  <a:schemeClr val="bg1"/>
                </a:solidFill>
                <a:latin typeface="Arial" charset="0"/>
                <a:ea typeface="Arial" charset="0"/>
                <a:cs typeface="Arial" charset="0"/>
              </a:rPr>
              <a:t>Richard Kajubi</a:t>
            </a:r>
            <a:r>
              <a:rPr lang="en-US" sz="4200" b="1" baseline="30000" dirty="0">
                <a:solidFill>
                  <a:schemeClr val="bg1"/>
                </a:solidFill>
                <a:latin typeface="Arial" charset="0"/>
                <a:ea typeface="Arial" charset="0"/>
                <a:cs typeface="Arial" charset="0"/>
              </a:rPr>
              <a:t>1</a:t>
            </a:r>
            <a:r>
              <a:rPr lang="en-US" sz="4200" b="1" dirty="0">
                <a:solidFill>
                  <a:schemeClr val="bg1"/>
                </a:solidFill>
                <a:latin typeface="Arial" charset="0"/>
                <a:ea typeface="Arial" charset="0"/>
                <a:cs typeface="Arial" charset="0"/>
              </a:rPr>
              <a:t>, Malik Koire</a:t>
            </a:r>
            <a:r>
              <a:rPr lang="en-US" sz="4200" b="1" baseline="30000" dirty="0">
                <a:solidFill>
                  <a:schemeClr val="bg1"/>
                </a:solidFill>
                <a:latin typeface="Arial" charset="0"/>
                <a:ea typeface="Arial" charset="0"/>
                <a:cs typeface="Arial" charset="0"/>
              </a:rPr>
              <a:t>2</a:t>
            </a:r>
            <a:r>
              <a:rPr lang="en-US" sz="4200" b="1" dirty="0">
                <a:solidFill>
                  <a:schemeClr val="bg1"/>
                </a:solidFill>
                <a:latin typeface="Arial" charset="0"/>
                <a:ea typeface="Arial" charset="0"/>
                <a:cs typeface="Arial" charset="0"/>
              </a:rPr>
              <a:t>, Meghan Whalen</a:t>
            </a:r>
            <a:r>
              <a:rPr lang="en-US" sz="4200" b="1" baseline="30000" dirty="0">
                <a:solidFill>
                  <a:schemeClr val="bg1"/>
                </a:solidFill>
                <a:latin typeface="Arial" charset="0"/>
                <a:ea typeface="Arial" charset="0"/>
                <a:cs typeface="Arial" charset="0"/>
              </a:rPr>
              <a:t>3</a:t>
            </a:r>
            <a:r>
              <a:rPr lang="en-US" sz="4200" b="1" dirty="0">
                <a:solidFill>
                  <a:schemeClr val="bg1"/>
                </a:solidFill>
                <a:latin typeface="Arial" charset="0"/>
                <a:ea typeface="Arial" charset="0"/>
                <a:cs typeface="Arial" charset="0"/>
              </a:rPr>
              <a:t>, Florence Marzan</a:t>
            </a:r>
            <a:r>
              <a:rPr lang="en-US" sz="4200" b="1" baseline="30000" dirty="0">
                <a:solidFill>
                  <a:schemeClr val="bg1"/>
                </a:solidFill>
                <a:latin typeface="Arial" charset="0"/>
                <a:ea typeface="Arial" charset="0"/>
                <a:cs typeface="Arial" charset="0"/>
              </a:rPr>
              <a:t>3</a:t>
            </a:r>
            <a:r>
              <a:rPr lang="en-US" sz="4200" b="1" dirty="0">
                <a:solidFill>
                  <a:schemeClr val="bg1"/>
                </a:solidFill>
                <a:latin typeface="Arial" charset="0"/>
                <a:ea typeface="Arial" charset="0"/>
                <a:cs typeface="Arial" charset="0"/>
              </a:rPr>
              <a:t>, Xay Pham</a:t>
            </a:r>
            <a:r>
              <a:rPr lang="en-US" sz="4200" b="1" baseline="30000" dirty="0">
                <a:solidFill>
                  <a:schemeClr val="bg1"/>
                </a:solidFill>
                <a:latin typeface="Arial" charset="0"/>
                <a:ea typeface="Arial" charset="0"/>
                <a:cs typeface="Arial" charset="0"/>
              </a:rPr>
              <a:t>3</a:t>
            </a:r>
            <a:r>
              <a:rPr lang="en-US" sz="4200" b="1" dirty="0">
                <a:solidFill>
                  <a:schemeClr val="bg1"/>
                </a:solidFill>
                <a:latin typeface="Arial" charset="0"/>
                <a:ea typeface="Arial" charset="0"/>
                <a:cs typeface="Arial" charset="0"/>
              </a:rPr>
              <a:t>, Justin Goodwin</a:t>
            </a:r>
            <a:r>
              <a:rPr lang="en-US" sz="4200" b="1" baseline="30000" dirty="0">
                <a:solidFill>
                  <a:schemeClr val="bg1"/>
                </a:solidFill>
                <a:latin typeface="Arial" charset="0"/>
                <a:ea typeface="Arial" charset="0"/>
                <a:cs typeface="Arial" charset="0"/>
              </a:rPr>
              <a:t>4</a:t>
            </a:r>
            <a:r>
              <a:rPr lang="en-US" sz="4200" b="1" dirty="0">
                <a:solidFill>
                  <a:schemeClr val="bg1"/>
                </a:solidFill>
                <a:latin typeface="Arial" charset="0"/>
                <a:ea typeface="Arial" charset="0"/>
                <a:cs typeface="Arial" charset="0"/>
              </a:rPr>
              <a:t>, Martina Wade</a:t>
            </a:r>
            <a:r>
              <a:rPr lang="en-US" sz="4200" b="1" baseline="30000" dirty="0">
                <a:solidFill>
                  <a:schemeClr val="bg1"/>
                </a:solidFill>
                <a:latin typeface="Arial" charset="0"/>
                <a:ea typeface="Arial" charset="0"/>
                <a:cs typeface="Arial" charset="0"/>
              </a:rPr>
              <a:t>4</a:t>
            </a:r>
            <a:r>
              <a:rPr lang="en-US" sz="4200" b="1" dirty="0">
                <a:solidFill>
                  <a:schemeClr val="bg1"/>
                </a:solidFill>
                <a:latin typeface="Arial" charset="0"/>
                <a:ea typeface="Arial" charset="0"/>
                <a:cs typeface="Arial" charset="0"/>
              </a:rPr>
              <a:t>, Kacey Richards</a:t>
            </a:r>
            <a:r>
              <a:rPr lang="en-US" sz="4200" b="1" baseline="30000" dirty="0">
                <a:solidFill>
                  <a:schemeClr val="bg1"/>
                </a:solidFill>
                <a:latin typeface="Arial" charset="0"/>
                <a:ea typeface="Arial" charset="0"/>
                <a:cs typeface="Arial" charset="0"/>
              </a:rPr>
              <a:t>4</a:t>
            </a:r>
            <a:r>
              <a:rPr lang="en-US" sz="4200" b="1" dirty="0">
                <a:solidFill>
                  <a:schemeClr val="bg1"/>
                </a:solidFill>
                <a:latin typeface="Arial" charset="0"/>
                <a:ea typeface="Arial" charset="0"/>
                <a:cs typeface="Arial" charset="0"/>
              </a:rPr>
              <a:t>, Grace Kisitu</a:t>
            </a:r>
            <a:r>
              <a:rPr lang="en-US" sz="4200" b="1" baseline="30000" dirty="0">
                <a:solidFill>
                  <a:schemeClr val="bg1"/>
                </a:solidFill>
                <a:latin typeface="Arial" charset="0"/>
                <a:ea typeface="Arial" charset="0"/>
                <a:cs typeface="Arial" charset="0"/>
              </a:rPr>
              <a:t>2</a:t>
            </a:r>
            <a:r>
              <a:rPr lang="en-US" sz="4200" b="1" dirty="0">
                <a:solidFill>
                  <a:schemeClr val="bg1"/>
                </a:solidFill>
                <a:latin typeface="Arial" charset="0"/>
                <a:ea typeface="Arial" charset="0"/>
                <a:cs typeface="Arial" charset="0"/>
              </a:rPr>
              <a:t>, Francesca Aweeka</a:t>
            </a:r>
            <a:r>
              <a:rPr lang="en-US" sz="4200" b="1" baseline="30000" dirty="0">
                <a:solidFill>
                  <a:schemeClr val="bg1"/>
                </a:solidFill>
                <a:latin typeface="Arial" charset="0"/>
                <a:ea typeface="Arial" charset="0"/>
                <a:cs typeface="Arial" charset="0"/>
              </a:rPr>
              <a:t>3</a:t>
            </a:r>
            <a:r>
              <a:rPr lang="en-US" sz="4200" b="1" dirty="0">
                <a:solidFill>
                  <a:schemeClr val="bg1"/>
                </a:solidFill>
                <a:latin typeface="Arial" charset="0"/>
                <a:ea typeface="Arial" charset="0"/>
                <a:cs typeface="Arial" charset="0"/>
              </a:rPr>
              <a:t>, Liusheng Huang</a:t>
            </a:r>
            <a:r>
              <a:rPr lang="en-US" sz="4200" b="1" baseline="30000" dirty="0">
                <a:solidFill>
                  <a:schemeClr val="bg1"/>
                </a:solidFill>
                <a:latin typeface="Arial" charset="0"/>
                <a:ea typeface="Arial" charset="0"/>
                <a:cs typeface="Arial" charset="0"/>
              </a:rPr>
              <a:t>3</a:t>
            </a:r>
            <a:r>
              <a:rPr lang="en-US" sz="4200" b="1" dirty="0">
                <a:solidFill>
                  <a:schemeClr val="bg1"/>
                </a:solidFill>
                <a:latin typeface="Arial" charset="0"/>
                <a:ea typeface="Arial" charset="0"/>
                <a:cs typeface="Arial" charset="0"/>
              </a:rPr>
              <a:t>,</a:t>
            </a:r>
            <a:r>
              <a:rPr lang="en-US" sz="4200" b="1" baseline="30000" dirty="0">
                <a:solidFill>
                  <a:schemeClr val="bg1"/>
                </a:solidFill>
                <a:latin typeface="Arial" charset="0"/>
                <a:ea typeface="Arial" charset="0"/>
                <a:cs typeface="Arial" charset="0"/>
              </a:rPr>
              <a:t> </a:t>
            </a:r>
            <a:r>
              <a:rPr lang="en-US" sz="4200" b="1" dirty="0">
                <a:solidFill>
                  <a:schemeClr val="bg1"/>
                </a:solidFill>
                <a:latin typeface="Arial" charset="0"/>
                <a:ea typeface="Arial" charset="0"/>
                <a:cs typeface="Arial" charset="0"/>
              </a:rPr>
              <a:t>Norah Mwebaza</a:t>
            </a:r>
            <a:r>
              <a:rPr lang="en-US" sz="4200" b="1" baseline="30000" dirty="0">
                <a:solidFill>
                  <a:schemeClr val="bg1"/>
                </a:solidFill>
                <a:latin typeface="Arial" charset="0"/>
                <a:ea typeface="Arial" charset="0"/>
                <a:cs typeface="Arial" charset="0"/>
              </a:rPr>
              <a:t>1</a:t>
            </a:r>
            <a:r>
              <a:rPr lang="en-US" sz="4200" b="1" dirty="0">
                <a:solidFill>
                  <a:schemeClr val="bg1"/>
                </a:solidFill>
                <a:latin typeface="Arial" charset="0"/>
                <a:ea typeface="Arial" charset="0"/>
                <a:cs typeface="Arial" charset="0"/>
              </a:rPr>
              <a:t>, Sunil Parikh</a:t>
            </a:r>
            <a:r>
              <a:rPr lang="en-US" sz="4200" b="1" baseline="30000" dirty="0">
                <a:solidFill>
                  <a:schemeClr val="bg1"/>
                </a:solidFill>
                <a:latin typeface="Arial" charset="0"/>
                <a:ea typeface="Arial" charset="0"/>
                <a:cs typeface="Arial" charset="0"/>
              </a:rPr>
              <a:t>4</a:t>
            </a:r>
            <a:r>
              <a:rPr lang="en-US" sz="4200" b="1" dirty="0">
                <a:solidFill>
                  <a:schemeClr val="bg1"/>
                </a:solidFill>
                <a:latin typeface="Arial" charset="0"/>
                <a:ea typeface="Arial" charset="0"/>
                <a:cs typeface="Arial" charset="0"/>
              </a:rPr>
              <a:t>, </a:t>
            </a:r>
            <a:br>
              <a:rPr lang="en-US" sz="5600" dirty="0">
                <a:solidFill>
                  <a:schemeClr val="bg1"/>
                </a:solidFill>
              </a:rPr>
            </a:br>
            <a:r>
              <a:rPr lang="en-US" sz="4200" i="1" baseline="30000" dirty="0">
                <a:solidFill>
                  <a:schemeClr val="bg1"/>
                </a:solidFill>
                <a:latin typeface="Arial" charset="0"/>
                <a:ea typeface="Arial" charset="0"/>
                <a:cs typeface="Arial" charset="0"/>
              </a:rPr>
              <a:t>1</a:t>
            </a:r>
            <a:r>
              <a:rPr lang="en-US" sz="4200" i="1" dirty="0">
                <a:solidFill>
                  <a:schemeClr val="bg1"/>
                </a:solidFill>
                <a:latin typeface="Arial" charset="0"/>
                <a:ea typeface="Arial" charset="0"/>
                <a:cs typeface="Arial" charset="0"/>
              </a:rPr>
              <a:t>Infectious Diseases Research Collaboration, Kampala, Uganda</a:t>
            </a:r>
            <a:r>
              <a:rPr lang="en-US" sz="4200" i="1" dirty="0">
                <a:solidFill>
                  <a:schemeClr val="bg1"/>
                </a:solidFill>
                <a:latin typeface="Arial" panose="020B0604020202020204" pitchFamily="34" charset="0"/>
                <a:ea typeface="Arial" charset="0"/>
                <a:cs typeface="Arial" panose="020B0604020202020204" pitchFamily="34" charset="0"/>
              </a:rPr>
              <a:t>,</a:t>
            </a:r>
            <a:r>
              <a:rPr lang="en-US" sz="4200" i="1" baseline="30000" dirty="0">
                <a:solidFill>
                  <a:schemeClr val="bg1"/>
                </a:solidFill>
                <a:latin typeface="Arial" panose="020B0604020202020204" pitchFamily="34" charset="0"/>
                <a:cs typeface="Arial" panose="020B0604020202020204" pitchFamily="34" charset="0"/>
              </a:rPr>
              <a:t> 2</a:t>
            </a:r>
            <a:r>
              <a:rPr lang="en-US" sz="4200" i="1" dirty="0">
                <a:solidFill>
                  <a:schemeClr val="bg1"/>
                </a:solidFill>
                <a:latin typeface="Arial" panose="020B0604020202020204" pitchFamily="34" charset="0"/>
                <a:cs typeface="Arial" panose="020B0604020202020204" pitchFamily="34" charset="0"/>
              </a:rPr>
              <a:t>Baylor College of Medicine, Kampala, Uganda, </a:t>
            </a:r>
            <a:r>
              <a:rPr lang="en-US" sz="4200" i="1" baseline="30000" dirty="0">
                <a:solidFill>
                  <a:schemeClr val="bg1"/>
                </a:solidFill>
                <a:latin typeface="Arial" charset="0"/>
                <a:ea typeface="Arial" charset="0"/>
                <a:cs typeface="Arial" charset="0"/>
              </a:rPr>
              <a:t>3</a:t>
            </a:r>
            <a:r>
              <a:rPr lang="en-US" sz="4200" i="1" dirty="0">
                <a:solidFill>
                  <a:schemeClr val="bg1"/>
                </a:solidFill>
                <a:latin typeface="Arial" charset="0"/>
                <a:ea typeface="Arial" charset="0"/>
                <a:cs typeface="Arial" charset="0"/>
              </a:rPr>
              <a:t>University of California, San Francisco, San Francisco, CA, United States</a:t>
            </a:r>
            <a:r>
              <a:rPr lang="en-US" sz="4200" i="1" dirty="0">
                <a:solidFill>
                  <a:schemeClr val="bg1"/>
                </a:solidFill>
                <a:latin typeface="Arial" panose="020B0604020202020204" pitchFamily="34" charset="0"/>
                <a:ea typeface="Arial" charset="0"/>
                <a:cs typeface="Arial" panose="020B0604020202020204" pitchFamily="34" charset="0"/>
              </a:rPr>
              <a:t>, </a:t>
            </a:r>
            <a:r>
              <a:rPr lang="en-US" sz="4200" i="1" baseline="30000" dirty="0">
                <a:solidFill>
                  <a:schemeClr val="bg1"/>
                </a:solidFill>
                <a:latin typeface="Arial" panose="020B0604020202020204" pitchFamily="34" charset="0"/>
                <a:cs typeface="Arial" panose="020B0604020202020204" pitchFamily="34" charset="0"/>
              </a:rPr>
              <a:t>4</a:t>
            </a:r>
            <a:r>
              <a:rPr lang="en-US" sz="4200" i="1" dirty="0">
                <a:solidFill>
                  <a:schemeClr val="bg1"/>
                </a:solidFill>
                <a:latin typeface="Arial" panose="020B0604020202020204" pitchFamily="34" charset="0"/>
                <a:cs typeface="Arial" panose="020B0604020202020204" pitchFamily="34" charset="0"/>
              </a:rPr>
              <a:t>Yale School of Public Health, New Haven, CT, United States</a:t>
            </a:r>
            <a:br>
              <a:rPr lang="en-US" sz="1633" dirty="0"/>
            </a:br>
            <a:r>
              <a:rPr lang="en-US" sz="4200" i="1" dirty="0">
                <a:solidFill>
                  <a:schemeClr val="bg1"/>
                </a:solidFill>
                <a:latin typeface="Arial" charset="0"/>
                <a:ea typeface="Arial" charset="0"/>
                <a:cs typeface="Arial" charset="0"/>
              </a:rPr>
              <a:t>, </a:t>
            </a:r>
            <a:endParaRPr lang="en-GB" altLang="en-US" sz="4200" dirty="0">
              <a:solidFill>
                <a:schemeClr val="bg1"/>
              </a:solidFill>
              <a:latin typeface="Arial" charset="0"/>
              <a:ea typeface="Arial" charset="0"/>
              <a:cs typeface="Arial" charset="0"/>
            </a:endParaRPr>
          </a:p>
        </p:txBody>
      </p:sp>
      <p:sp>
        <p:nvSpPr>
          <p:cNvPr id="2054" name="Text Box 16"/>
          <p:cNvSpPr txBox="1">
            <a:spLocks noChangeArrowheads="1"/>
          </p:cNvSpPr>
          <p:nvPr/>
        </p:nvSpPr>
        <p:spPr bwMode="auto">
          <a:xfrm>
            <a:off x="1368691" y="12181161"/>
            <a:ext cx="14136952" cy="798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674" tIns="93336" rIns="186674" bIns="93336">
            <a:spAutoFit/>
          </a:bodyPr>
          <a:lstStyle>
            <a:lvl1pPr>
              <a:defRPr sz="4100">
                <a:solidFill>
                  <a:schemeClr val="tx1"/>
                </a:solidFill>
                <a:latin typeface="Times" charset="0"/>
                <a:ea typeface="MS PGothic" charset="-128"/>
              </a:defRPr>
            </a:lvl1pPr>
            <a:lvl2pPr marL="742950" indent="-285750">
              <a:defRPr sz="4100">
                <a:solidFill>
                  <a:schemeClr val="tx1"/>
                </a:solidFill>
                <a:latin typeface="Times" charset="0"/>
                <a:ea typeface="MS PGothic" charset="-128"/>
              </a:defRPr>
            </a:lvl2pPr>
            <a:lvl3pPr marL="1143000" indent="-228600">
              <a:defRPr sz="4100">
                <a:solidFill>
                  <a:schemeClr val="tx1"/>
                </a:solidFill>
                <a:latin typeface="Times" charset="0"/>
                <a:ea typeface="MS PGothic" charset="-128"/>
              </a:defRPr>
            </a:lvl3pPr>
            <a:lvl4pPr marL="1600200" indent="-228600">
              <a:defRPr sz="4100">
                <a:solidFill>
                  <a:schemeClr val="tx1"/>
                </a:solidFill>
                <a:latin typeface="Times" charset="0"/>
                <a:ea typeface="MS PGothic" charset="-128"/>
              </a:defRPr>
            </a:lvl4pPr>
            <a:lvl5pPr marL="2057400" indent="-228600">
              <a:defRPr sz="4100">
                <a:solidFill>
                  <a:schemeClr val="tx1"/>
                </a:solidFill>
                <a:latin typeface="Times" charset="0"/>
                <a:ea typeface="MS PGothic" charset="-128"/>
              </a:defRPr>
            </a:lvl5pPr>
            <a:lvl6pPr marL="2514600" indent="-228600" eaLnBrk="0" fontAlgn="base" hangingPunct="0">
              <a:spcBef>
                <a:spcPct val="0"/>
              </a:spcBef>
              <a:spcAft>
                <a:spcPct val="0"/>
              </a:spcAft>
              <a:defRPr sz="4100">
                <a:solidFill>
                  <a:schemeClr val="tx1"/>
                </a:solidFill>
                <a:latin typeface="Times" charset="0"/>
                <a:ea typeface="MS PGothic" charset="-128"/>
              </a:defRPr>
            </a:lvl6pPr>
            <a:lvl7pPr marL="2971800" indent="-228600" eaLnBrk="0" fontAlgn="base" hangingPunct="0">
              <a:spcBef>
                <a:spcPct val="0"/>
              </a:spcBef>
              <a:spcAft>
                <a:spcPct val="0"/>
              </a:spcAft>
              <a:defRPr sz="4100">
                <a:solidFill>
                  <a:schemeClr val="tx1"/>
                </a:solidFill>
                <a:latin typeface="Times" charset="0"/>
                <a:ea typeface="MS PGothic" charset="-128"/>
              </a:defRPr>
            </a:lvl7pPr>
            <a:lvl8pPr marL="3429000" indent="-228600" eaLnBrk="0" fontAlgn="base" hangingPunct="0">
              <a:spcBef>
                <a:spcPct val="0"/>
              </a:spcBef>
              <a:spcAft>
                <a:spcPct val="0"/>
              </a:spcAft>
              <a:defRPr sz="4100">
                <a:solidFill>
                  <a:schemeClr val="tx1"/>
                </a:solidFill>
                <a:latin typeface="Times" charset="0"/>
                <a:ea typeface="MS PGothic" charset="-128"/>
              </a:defRPr>
            </a:lvl8pPr>
            <a:lvl9pPr marL="3886200" indent="-228600" eaLnBrk="0" fontAlgn="base" hangingPunct="0">
              <a:spcBef>
                <a:spcPct val="0"/>
              </a:spcBef>
              <a:spcAft>
                <a:spcPct val="0"/>
              </a:spcAft>
              <a:defRPr sz="4100">
                <a:solidFill>
                  <a:schemeClr val="tx1"/>
                </a:solidFill>
                <a:latin typeface="Times" charset="0"/>
                <a:ea typeface="MS PGothic" charset="-128"/>
              </a:defRPr>
            </a:lvl9pPr>
          </a:lstStyle>
          <a:p>
            <a:endParaRPr lang="en-US" altLang="en-US" sz="3967"/>
          </a:p>
        </p:txBody>
      </p:sp>
      <p:sp>
        <p:nvSpPr>
          <p:cNvPr id="2059" name="Line 344"/>
          <p:cNvSpPr>
            <a:spLocks noChangeShapeType="1"/>
          </p:cNvSpPr>
          <p:nvPr/>
        </p:nvSpPr>
        <p:spPr bwMode="auto">
          <a:xfrm>
            <a:off x="0" y="6551270"/>
            <a:ext cx="51206400" cy="0"/>
          </a:xfrm>
          <a:prstGeom prst="line">
            <a:avLst/>
          </a:prstGeom>
          <a:noFill/>
          <a:ln w="76200">
            <a:solidFill>
              <a:srgbClr val="000080"/>
            </a:solidFill>
            <a:round/>
            <a:headEnd/>
            <a:tailEnd/>
          </a:ln>
          <a:extLst>
            <a:ext uri="{909E8E84-426E-40DD-AFC4-6F175D3DCCD1}">
              <a14:hiddenFill xmlns:a14="http://schemas.microsoft.com/office/drawing/2010/main">
                <a:noFill/>
              </a14:hiddenFill>
            </a:ext>
          </a:extLst>
        </p:spPr>
        <p:txBody>
          <a:bodyPr wrap="none" lIns="186674" tIns="93336" rIns="186674" bIns="93336" anchor="ctr"/>
          <a:lstStyle/>
          <a:p>
            <a:endParaRPr lang="en-US" sz="4783"/>
          </a:p>
        </p:txBody>
      </p:sp>
      <p:sp>
        <p:nvSpPr>
          <p:cNvPr id="2062" name="TextBox 1"/>
          <p:cNvSpPr txBox="1">
            <a:spLocks noChangeArrowheads="1"/>
          </p:cNvSpPr>
          <p:nvPr/>
        </p:nvSpPr>
        <p:spPr bwMode="auto">
          <a:xfrm>
            <a:off x="702824" y="36464"/>
            <a:ext cx="3122613" cy="10618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en-US" altLang="en-US" sz="6300" b="1" dirty="0">
                <a:latin typeface="Arial" charset="0"/>
              </a:rPr>
              <a:t>6814</a:t>
            </a:r>
          </a:p>
        </p:txBody>
      </p:sp>
      <p:sp>
        <p:nvSpPr>
          <p:cNvPr id="2068" name="TextBox 11"/>
          <p:cNvSpPr txBox="1">
            <a:spLocks noChangeArrowheads="1"/>
          </p:cNvSpPr>
          <p:nvPr/>
        </p:nvSpPr>
        <p:spPr bwMode="auto">
          <a:xfrm>
            <a:off x="11712576" y="28127589"/>
            <a:ext cx="1555750" cy="8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en-US" sz="4783"/>
          </a:p>
        </p:txBody>
      </p:sp>
      <p:sp>
        <p:nvSpPr>
          <p:cNvPr id="2071" name="TextBox 15"/>
          <p:cNvSpPr txBox="1">
            <a:spLocks noChangeArrowheads="1"/>
          </p:cNvSpPr>
          <p:nvPr/>
        </p:nvSpPr>
        <p:spPr bwMode="auto">
          <a:xfrm>
            <a:off x="21360078" y="32226249"/>
            <a:ext cx="11416242" cy="8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en-US" sz="4783"/>
          </a:p>
        </p:txBody>
      </p:sp>
      <p:sp>
        <p:nvSpPr>
          <p:cNvPr id="2072" name="TextBox 1"/>
          <p:cNvSpPr txBox="1">
            <a:spLocks noChangeArrowheads="1"/>
          </p:cNvSpPr>
          <p:nvPr/>
        </p:nvSpPr>
        <p:spPr bwMode="auto">
          <a:xfrm>
            <a:off x="24610494" y="24514174"/>
            <a:ext cx="184731" cy="8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sz="4783"/>
          </a:p>
        </p:txBody>
      </p:sp>
      <p:sp>
        <p:nvSpPr>
          <p:cNvPr id="2073" name="TextBox 5"/>
          <p:cNvSpPr txBox="1">
            <a:spLocks noChangeArrowheads="1"/>
          </p:cNvSpPr>
          <p:nvPr/>
        </p:nvSpPr>
        <p:spPr bwMode="auto">
          <a:xfrm>
            <a:off x="12981263" y="39581406"/>
            <a:ext cx="8310297" cy="8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ltLang="en-US" sz="4783"/>
          </a:p>
        </p:txBody>
      </p:sp>
      <p:sp>
        <p:nvSpPr>
          <p:cNvPr id="2097" name="Text Box 548"/>
          <p:cNvSpPr txBox="1">
            <a:spLocks noChangeArrowheads="1"/>
          </p:cNvSpPr>
          <p:nvPr/>
        </p:nvSpPr>
        <p:spPr bwMode="auto">
          <a:xfrm>
            <a:off x="18916626" y="41323545"/>
            <a:ext cx="1628497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15400">
                <a:solidFill>
                  <a:schemeClr val="tx1"/>
                </a:solidFill>
                <a:latin typeface="Times" charset="0"/>
                <a:ea typeface="MS PGothic" charset="-128"/>
              </a:defRPr>
            </a:lvl1pPr>
            <a:lvl2pPr marL="742950" indent="-285750">
              <a:spcBef>
                <a:spcPct val="20000"/>
              </a:spcBef>
              <a:buChar char="–"/>
              <a:defRPr sz="13400">
                <a:solidFill>
                  <a:schemeClr val="tx1"/>
                </a:solidFill>
                <a:latin typeface="Times" charset="0"/>
                <a:ea typeface="MS PGothic" charset="-128"/>
              </a:defRPr>
            </a:lvl2pPr>
            <a:lvl3pPr marL="1143000" indent="-228600">
              <a:spcBef>
                <a:spcPct val="20000"/>
              </a:spcBef>
              <a:buChar char="•"/>
              <a:defRPr sz="11500">
                <a:solidFill>
                  <a:schemeClr val="tx1"/>
                </a:solidFill>
                <a:latin typeface="Times" charset="0"/>
                <a:ea typeface="MS PGothic" charset="-128"/>
              </a:defRPr>
            </a:lvl3pPr>
            <a:lvl4pPr marL="1600200" indent="-228600">
              <a:spcBef>
                <a:spcPct val="20000"/>
              </a:spcBef>
              <a:buChar char="–"/>
              <a:defRPr sz="9600">
                <a:solidFill>
                  <a:schemeClr val="tx1"/>
                </a:solidFill>
                <a:latin typeface="Times" charset="0"/>
                <a:ea typeface="MS PGothic" charset="-128"/>
              </a:defRPr>
            </a:lvl4pPr>
            <a:lvl5pPr marL="2057400" indent="-228600">
              <a:spcBef>
                <a:spcPct val="20000"/>
              </a:spcBef>
              <a:buChar char="»"/>
              <a:defRPr sz="9600">
                <a:solidFill>
                  <a:schemeClr val="tx1"/>
                </a:solidFill>
                <a:latin typeface="Times" charset="0"/>
                <a:ea typeface="MS PGothic" charset="-128"/>
              </a:defRPr>
            </a:lvl5pPr>
            <a:lvl6pPr marL="2514600" indent="-228600" eaLnBrk="0" fontAlgn="base" hangingPunct="0">
              <a:spcBef>
                <a:spcPct val="20000"/>
              </a:spcBef>
              <a:spcAft>
                <a:spcPct val="0"/>
              </a:spcAft>
              <a:buChar char="»"/>
              <a:defRPr sz="9600">
                <a:solidFill>
                  <a:schemeClr val="tx1"/>
                </a:solidFill>
                <a:latin typeface="Times" charset="0"/>
                <a:ea typeface="MS PGothic" charset="-128"/>
              </a:defRPr>
            </a:lvl6pPr>
            <a:lvl7pPr marL="2971800" indent="-228600" eaLnBrk="0" fontAlgn="base" hangingPunct="0">
              <a:spcBef>
                <a:spcPct val="20000"/>
              </a:spcBef>
              <a:spcAft>
                <a:spcPct val="0"/>
              </a:spcAft>
              <a:buChar char="»"/>
              <a:defRPr sz="9600">
                <a:solidFill>
                  <a:schemeClr val="tx1"/>
                </a:solidFill>
                <a:latin typeface="Times" charset="0"/>
                <a:ea typeface="MS PGothic" charset="-128"/>
              </a:defRPr>
            </a:lvl7pPr>
            <a:lvl8pPr marL="3429000" indent="-228600" eaLnBrk="0" fontAlgn="base" hangingPunct="0">
              <a:spcBef>
                <a:spcPct val="20000"/>
              </a:spcBef>
              <a:spcAft>
                <a:spcPct val="0"/>
              </a:spcAft>
              <a:buChar char="»"/>
              <a:defRPr sz="9600">
                <a:solidFill>
                  <a:schemeClr val="tx1"/>
                </a:solidFill>
                <a:latin typeface="Times" charset="0"/>
                <a:ea typeface="MS PGothic" charset="-128"/>
              </a:defRPr>
            </a:lvl8pPr>
            <a:lvl9pPr marL="3886200" indent="-228600" eaLnBrk="0" fontAlgn="base" hangingPunct="0">
              <a:spcBef>
                <a:spcPct val="20000"/>
              </a:spcBef>
              <a:spcAft>
                <a:spcPct val="0"/>
              </a:spcAft>
              <a:buChar char="»"/>
              <a:defRPr sz="9600">
                <a:solidFill>
                  <a:schemeClr val="tx1"/>
                </a:solidFill>
                <a:latin typeface="Times" charset="0"/>
                <a:ea typeface="MS PGothic" charset="-128"/>
              </a:defRPr>
            </a:lvl9pPr>
          </a:lstStyle>
          <a:p>
            <a:pPr eaLnBrk="1" hangingPunct="1">
              <a:spcBef>
                <a:spcPct val="0"/>
              </a:spcBef>
              <a:buFontTx/>
              <a:buNone/>
            </a:pPr>
            <a:r>
              <a:rPr lang="en-US" altLang="en-US" sz="3200" b="1" dirty="0">
                <a:solidFill>
                  <a:srgbClr val="0199D2"/>
                </a:solidFill>
                <a:latin typeface="Arial" charset="0"/>
              </a:rPr>
              <a:t>Figure 2</a:t>
            </a:r>
            <a:r>
              <a:rPr lang="en-US" altLang="en-US" sz="3200" dirty="0">
                <a:solidFill>
                  <a:schemeClr val="accent1"/>
                </a:solidFill>
                <a:latin typeface="Arial" charset="0"/>
              </a:rPr>
              <a:t>. </a:t>
            </a:r>
            <a:r>
              <a:rPr lang="en-US" altLang="en-US" sz="3200" b="1" dirty="0">
                <a:latin typeface="Arial" charset="0"/>
              </a:rPr>
              <a:t>Mean plasma concentration versus time profile for PPQ</a:t>
            </a:r>
            <a:r>
              <a:rPr lang="en-US" altLang="en-US" sz="3200" dirty="0">
                <a:latin typeface="Arial" charset="0"/>
              </a:rPr>
              <a:t> in children. Top panel: Control (black line), DTG (green line). Bottom panel: Control (black line), LPV/r (green line) EFV (red line), data represent geometric mean, error bars represent 95% confidence interval. </a:t>
            </a:r>
          </a:p>
        </p:txBody>
      </p:sp>
      <p:sp>
        <p:nvSpPr>
          <p:cNvPr id="2076" name="TextBox 4"/>
          <p:cNvSpPr txBox="1">
            <a:spLocks noChangeArrowheads="1"/>
          </p:cNvSpPr>
          <p:nvPr/>
        </p:nvSpPr>
        <p:spPr bwMode="auto">
          <a:xfrm>
            <a:off x="36021180" y="13768387"/>
            <a:ext cx="184731" cy="82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ltLang="en-US" sz="4783"/>
          </a:p>
        </p:txBody>
      </p:sp>
      <p:pic>
        <p:nvPicPr>
          <p:cNvPr id="65" name="Picture 64"/>
          <p:cNvPicPr>
            <a:picLocks noChangeAspect="1"/>
          </p:cNvPicPr>
          <p:nvPr/>
        </p:nvPicPr>
        <p:blipFill>
          <a:blip r:embed="rId3"/>
          <a:stretch>
            <a:fillRect/>
          </a:stretch>
        </p:blipFill>
        <p:spPr>
          <a:xfrm>
            <a:off x="45763882" y="1641910"/>
            <a:ext cx="4394468" cy="1900852"/>
          </a:xfrm>
          <a:prstGeom prst="rect">
            <a:avLst/>
          </a:prstGeom>
        </p:spPr>
      </p:pic>
      <p:cxnSp>
        <p:nvCxnSpPr>
          <p:cNvPr id="122" name="Straight Arrow Connector 121"/>
          <p:cNvCxnSpPr>
            <a:cxnSpLocks noChangeShapeType="1"/>
          </p:cNvCxnSpPr>
          <p:nvPr/>
        </p:nvCxnSpPr>
        <p:spPr bwMode="auto">
          <a:xfrm flipH="1">
            <a:off x="8332421" y="19273164"/>
            <a:ext cx="615312" cy="575448"/>
          </a:xfrm>
          <a:prstGeom prst="straightConnector1">
            <a:avLst/>
          </a:prstGeom>
          <a:noFill/>
          <a:ln w="9525">
            <a:solidFill>
              <a:schemeClr val="bg1"/>
            </a:solidFill>
            <a:round/>
            <a:headEnd/>
            <a:tailEnd type="arrow" w="med" len="med"/>
          </a:ln>
          <a:effectLst/>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cxnSp>
      <p:sp>
        <p:nvSpPr>
          <p:cNvPr id="123" name="TextBox 14"/>
          <p:cNvSpPr txBox="1">
            <a:spLocks noChangeArrowheads="1"/>
          </p:cNvSpPr>
          <p:nvPr/>
        </p:nvSpPr>
        <p:spPr bwMode="auto">
          <a:xfrm>
            <a:off x="9016527" y="18901179"/>
            <a:ext cx="40634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b="1" i="1" dirty="0">
                <a:solidFill>
                  <a:schemeClr val="bg1"/>
                </a:solidFill>
                <a:latin typeface="Helvetica" charset="0"/>
              </a:rPr>
              <a:t>Childhood maturation</a:t>
            </a:r>
          </a:p>
        </p:txBody>
      </p:sp>
      <p:sp>
        <p:nvSpPr>
          <p:cNvPr id="6" name="Text Box 204">
            <a:extLst>
              <a:ext uri="{FF2B5EF4-FFF2-40B4-BE49-F238E27FC236}">
                <a16:creationId xmlns:a16="http://schemas.microsoft.com/office/drawing/2014/main" id="{3B7B11D8-0C8D-C84C-7E78-2AD3EBE53964}"/>
              </a:ext>
            </a:extLst>
          </p:cNvPr>
          <p:cNvSpPr txBox="1">
            <a:spLocks noChangeArrowheads="1"/>
          </p:cNvSpPr>
          <p:nvPr/>
        </p:nvSpPr>
        <p:spPr bwMode="auto">
          <a:xfrm>
            <a:off x="44784450" y="3883611"/>
            <a:ext cx="6421950" cy="2677656"/>
          </a:xfrm>
          <a:prstGeom prst="rect">
            <a:avLst/>
          </a:prstGeom>
          <a:noFill/>
          <a:ln w="12700">
            <a:noFill/>
            <a:miter lim="800000"/>
            <a:headEnd type="none" w="sm" len="sm"/>
            <a:tailEnd type="none" w="sm" len="sm"/>
          </a:ln>
        </p:spPr>
        <p:txBody>
          <a:bodyPr wrap="none">
            <a:spAutoFit/>
          </a:bodyPr>
          <a:lstStyle/>
          <a:p>
            <a:pPr algn="r" eaLnBrk="0" hangingPunct="0"/>
            <a:r>
              <a:rPr lang="en-US" sz="4200" dirty="0">
                <a:solidFill>
                  <a:schemeClr val="bg1"/>
                </a:solidFill>
                <a:latin typeface="Arial" panose="020B0604020202020204" pitchFamily="34" charset="0"/>
                <a:cs typeface="Arial" panose="020B0604020202020204" pitchFamily="34" charset="0"/>
              </a:rPr>
              <a:t>Contact: Richard Kajubi.</a:t>
            </a:r>
          </a:p>
          <a:p>
            <a:pPr algn="r" eaLnBrk="0" hangingPunct="0"/>
            <a:r>
              <a:rPr lang="en-US" sz="4200" dirty="0">
                <a:solidFill>
                  <a:schemeClr val="bg1"/>
                </a:solidFill>
                <a:latin typeface="Arial" panose="020B0604020202020204" pitchFamily="34" charset="0"/>
                <a:cs typeface="Arial" panose="020B0604020202020204" pitchFamily="34" charset="0"/>
              </a:rPr>
              <a:t>Dept. of Pharm. at MUK</a:t>
            </a:r>
          </a:p>
          <a:p>
            <a:pPr algn="r" eaLnBrk="0" hangingPunct="0"/>
            <a:r>
              <a:rPr lang="en-US" sz="4200" dirty="0">
                <a:solidFill>
                  <a:schemeClr val="bg1"/>
                </a:solidFill>
                <a:latin typeface="Arial" panose="020B0604020202020204" pitchFamily="34" charset="0"/>
                <a:cs typeface="Arial" panose="020B0604020202020204" pitchFamily="34" charset="0"/>
              </a:rPr>
              <a:t>Tel: +256776211591</a:t>
            </a:r>
          </a:p>
          <a:p>
            <a:pPr algn="r" eaLnBrk="0" hangingPunct="0"/>
            <a:r>
              <a:rPr lang="en-US" sz="4200" dirty="0">
                <a:solidFill>
                  <a:schemeClr val="bg1"/>
                </a:solidFill>
                <a:latin typeface="Arial" panose="020B0604020202020204" pitchFamily="34" charset="0"/>
                <a:cs typeface="Arial" panose="020B0604020202020204" pitchFamily="34" charset="0"/>
              </a:rPr>
              <a:t>Email: rkajubi@gmail.com</a:t>
            </a:r>
          </a:p>
        </p:txBody>
      </p:sp>
      <p:sp>
        <p:nvSpPr>
          <p:cNvPr id="8" name="Text Box 335">
            <a:extLst>
              <a:ext uri="{FF2B5EF4-FFF2-40B4-BE49-F238E27FC236}">
                <a16:creationId xmlns:a16="http://schemas.microsoft.com/office/drawing/2014/main" id="{4370E14F-06D0-290F-2CCA-B5384537D878}"/>
              </a:ext>
            </a:extLst>
          </p:cNvPr>
          <p:cNvSpPr txBox="1">
            <a:spLocks noChangeArrowheads="1"/>
          </p:cNvSpPr>
          <p:nvPr/>
        </p:nvSpPr>
        <p:spPr bwMode="auto">
          <a:xfrm>
            <a:off x="558109" y="8439515"/>
            <a:ext cx="16058058" cy="5215402"/>
          </a:xfrm>
          <a:prstGeom prst="rect">
            <a:avLst/>
          </a:prstGeom>
          <a:noFill/>
          <a:ln w="12700">
            <a:noFill/>
            <a:miter lim="800000"/>
            <a:headEnd type="none" w="sm" len="sm"/>
            <a:tailEnd type="none" w="sm" len="sm"/>
          </a:ln>
        </p:spPr>
        <p:txBody>
          <a:bodyPr wrap="square">
            <a:spAutoFit/>
          </a:bodyPr>
          <a:lstStyle/>
          <a:p>
            <a:pPr marL="400069" indent="-400069" algn="just">
              <a:lnSpc>
                <a:spcPct val="12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Dihydroartemisinin-piperaquine (DHA-PPQ) is increasingly used for malaria treatment and considered for malaria chemoprevention.</a:t>
            </a:r>
          </a:p>
          <a:p>
            <a:pPr marL="400069" indent="-400069" algn="just">
              <a:lnSpc>
                <a:spcPct val="12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These regions are often co-endemic for both malaria and HIV</a:t>
            </a:r>
          </a:p>
          <a:p>
            <a:pPr marL="400069" indent="-400069" algn="just">
              <a:lnSpc>
                <a:spcPct val="12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PPQ is metabolized by cytochrome p450 CYP3A4 leading to drug-drug interactions (DDI) between DHA-PPQ and antiretroviral therapy when co-administered. </a:t>
            </a:r>
          </a:p>
          <a:p>
            <a:pPr marL="400069" indent="-400069" algn="just">
              <a:lnSpc>
                <a:spcPct val="12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Suboptimal or elevated pharmacokinetic (PK) exposure may result with efavirenz (EFV)- and lopinavir/ritonavir (LPV/r)-based antiretroviral therapy, respectively, compromising efficacy, toxicity, and risking the emergence and/or spread of drug resistance. </a:t>
            </a:r>
          </a:p>
          <a:p>
            <a:pPr marL="400069" indent="-400069" algn="just">
              <a:lnSpc>
                <a:spcPct val="12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Dolutegravir (DTG), which is currently the most widely used antiretroviral in sub-Saharan Africa, has not been extensively evaluated for DDIs. </a:t>
            </a:r>
          </a:p>
        </p:txBody>
      </p:sp>
      <p:sp>
        <p:nvSpPr>
          <p:cNvPr id="24" name="Text Box 123">
            <a:extLst>
              <a:ext uri="{FF2B5EF4-FFF2-40B4-BE49-F238E27FC236}">
                <a16:creationId xmlns:a16="http://schemas.microsoft.com/office/drawing/2014/main" id="{EDED9B0B-A477-6634-8C8F-D337E25EFA5D}"/>
              </a:ext>
            </a:extLst>
          </p:cNvPr>
          <p:cNvSpPr txBox="1">
            <a:spLocks noChangeArrowheads="1"/>
          </p:cNvSpPr>
          <p:nvPr/>
        </p:nvSpPr>
        <p:spPr bwMode="auto">
          <a:xfrm>
            <a:off x="4619369" y="24289005"/>
            <a:ext cx="367205" cy="523220"/>
          </a:xfrm>
          <a:prstGeom prst="rect">
            <a:avLst/>
          </a:prstGeom>
          <a:noFill/>
          <a:ln w="12700">
            <a:noFill/>
            <a:miter lim="800000"/>
            <a:headEnd type="none" w="sm" len="sm"/>
            <a:tailEnd type="none" w="sm" len="sm"/>
          </a:ln>
        </p:spPr>
        <p:txBody>
          <a:bodyPr wrap="square">
            <a:spAutoFit/>
          </a:bodyPr>
          <a:lstStyle/>
          <a:p>
            <a:pPr algn="r" eaLnBrk="0" hangingPunct="0">
              <a:spcBef>
                <a:spcPct val="50000"/>
              </a:spcBef>
            </a:pPr>
            <a:endParaRPr lang="en-US" sz="2800">
              <a:latin typeface="Arial" panose="020B0604020202020204" pitchFamily="34" charset="0"/>
              <a:cs typeface="Arial" panose="020B0604020202020204" pitchFamily="34" charset="0"/>
            </a:endParaRPr>
          </a:p>
        </p:txBody>
      </p:sp>
      <p:sp>
        <p:nvSpPr>
          <p:cNvPr id="25" name="Text Box 124">
            <a:extLst>
              <a:ext uri="{FF2B5EF4-FFF2-40B4-BE49-F238E27FC236}">
                <a16:creationId xmlns:a16="http://schemas.microsoft.com/office/drawing/2014/main" id="{93BB700D-C1AA-8974-2510-D51D94A4348C}"/>
              </a:ext>
            </a:extLst>
          </p:cNvPr>
          <p:cNvSpPr txBox="1">
            <a:spLocks noChangeArrowheads="1"/>
          </p:cNvSpPr>
          <p:nvPr/>
        </p:nvSpPr>
        <p:spPr bwMode="auto">
          <a:xfrm>
            <a:off x="5874389" y="24762536"/>
            <a:ext cx="8702994" cy="584775"/>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US" sz="3200" b="1" dirty="0">
                <a:solidFill>
                  <a:srgbClr val="0199D2"/>
                </a:solidFill>
                <a:latin typeface="Arial" panose="020B0604020202020204" pitchFamily="34" charset="0"/>
                <a:cs typeface="Arial" panose="020B0604020202020204" pitchFamily="34" charset="0"/>
              </a:rPr>
              <a:t>Figure 1</a:t>
            </a:r>
            <a:r>
              <a:rPr lang="en-US" sz="3200" b="1" dirty="0">
                <a:latin typeface="Arial" panose="020B0604020202020204" pitchFamily="34" charset="0"/>
                <a:cs typeface="Arial" panose="020B0604020202020204" pitchFamily="34" charset="0"/>
              </a:rPr>
              <a:t>. </a:t>
            </a:r>
            <a:r>
              <a:rPr lang="en-US" sz="3200" b="1" dirty="0">
                <a:solidFill>
                  <a:srgbClr val="000000"/>
                </a:solidFill>
                <a:latin typeface="Arial" panose="020B0604020202020204" pitchFamily="34" charset="0"/>
                <a:cs typeface="Arial" panose="020B0604020202020204" pitchFamily="34" charset="0"/>
              </a:rPr>
              <a:t>Study population</a:t>
            </a:r>
          </a:p>
        </p:txBody>
      </p:sp>
      <p:sp>
        <p:nvSpPr>
          <p:cNvPr id="26" name="Text Box 163">
            <a:extLst>
              <a:ext uri="{FF2B5EF4-FFF2-40B4-BE49-F238E27FC236}">
                <a16:creationId xmlns:a16="http://schemas.microsoft.com/office/drawing/2014/main" id="{A886AED6-A7CC-B9BC-875C-5DD32FF227CA}"/>
              </a:ext>
            </a:extLst>
          </p:cNvPr>
          <p:cNvSpPr txBox="1">
            <a:spLocks noChangeArrowheads="1"/>
          </p:cNvSpPr>
          <p:nvPr/>
        </p:nvSpPr>
        <p:spPr bwMode="auto">
          <a:xfrm>
            <a:off x="299973" y="15516614"/>
            <a:ext cx="16147639" cy="2113014"/>
          </a:xfrm>
          <a:prstGeom prst="rect">
            <a:avLst/>
          </a:prstGeom>
          <a:noFill/>
          <a:ln w="12700">
            <a:noFill/>
            <a:miter lim="800000"/>
            <a:headEnd type="none" w="sm" len="sm"/>
            <a:tailEnd type="none" w="sm" len="sm"/>
          </a:ln>
        </p:spPr>
        <p:txBody>
          <a:bodyPr wrap="square">
            <a:spAutoFit/>
          </a:bodyPr>
          <a:lstStyle/>
          <a:p>
            <a:pPr marL="400069" indent="-400069" algn="just">
              <a:lnSpc>
                <a:spcPct val="120000"/>
              </a:lnSpc>
              <a:buClr>
                <a:srgbClr val="006000"/>
              </a:buClr>
              <a:buSzPct val="125000"/>
              <a:buFont typeface="Wingdings" panose="05000000000000000000" pitchFamily="2" charset="2"/>
              <a:buChar char="Ø"/>
            </a:pPr>
            <a:r>
              <a:rPr lang="en-US" sz="2800" i="1" dirty="0">
                <a:latin typeface="Arial" panose="020B0604020202020204" pitchFamily="34" charset="0"/>
                <a:cs typeface="Arial" panose="020B0604020202020204" pitchFamily="34" charset="0"/>
              </a:rPr>
              <a:t>Clinical trial design</a:t>
            </a:r>
            <a:r>
              <a:rPr lang="en-US" sz="2800" dirty="0">
                <a:latin typeface="Arial" panose="020B0604020202020204" pitchFamily="34" charset="0"/>
                <a:cs typeface="Arial" panose="020B0604020202020204" pitchFamily="34" charset="0"/>
              </a:rPr>
              <a:t>: We conducted a prospective open-label PPQ PK study in the context of EFV-, LPV/r- and DTG-based </a:t>
            </a:r>
            <a:r>
              <a:rPr lang="en-US" sz="2800" dirty="0" err="1">
                <a:latin typeface="Arial" panose="020B0604020202020204" pitchFamily="34" charset="0"/>
                <a:cs typeface="Arial" panose="020B0604020202020204" pitchFamily="34" charset="0"/>
              </a:rPr>
              <a:t>antitretroviral</a:t>
            </a:r>
            <a:r>
              <a:rPr lang="en-US" sz="2800" dirty="0">
                <a:latin typeface="Arial" panose="020B0604020202020204" pitchFamily="34" charset="0"/>
                <a:cs typeface="Arial" panose="020B0604020202020204" pitchFamily="34" charset="0"/>
              </a:rPr>
              <a:t> regimens among HIV-infected Ugandan malaria-uninfected children alongside HIV-uninfected controls.(</a:t>
            </a:r>
            <a:r>
              <a:rPr lang="en-US" sz="2800" b="1" dirty="0">
                <a:latin typeface="Arial" panose="020B0604020202020204" pitchFamily="34" charset="0"/>
                <a:cs typeface="Arial" panose="020B0604020202020204" pitchFamily="34" charset="0"/>
              </a:rPr>
              <a:t>Figure 1).  </a:t>
            </a:r>
            <a:r>
              <a:rPr lang="en-US" sz="2800" dirty="0">
                <a:latin typeface="Arial" panose="020B0604020202020204" pitchFamily="34" charset="0"/>
                <a:cs typeface="Arial" panose="020B0604020202020204" pitchFamily="34" charset="0"/>
              </a:rPr>
              <a:t>DHA-PPQ was given once daily for 3 days at the WHO weight-based recommended dose.</a:t>
            </a:r>
          </a:p>
        </p:txBody>
      </p:sp>
      <p:sp>
        <p:nvSpPr>
          <p:cNvPr id="102" name="Text Box 136">
            <a:extLst>
              <a:ext uri="{FF2B5EF4-FFF2-40B4-BE49-F238E27FC236}">
                <a16:creationId xmlns:a16="http://schemas.microsoft.com/office/drawing/2014/main" id="{7FD0252A-F075-31F0-E7B3-3CEC8B2675F7}"/>
              </a:ext>
            </a:extLst>
          </p:cNvPr>
          <p:cNvSpPr txBox="1">
            <a:spLocks noChangeArrowheads="1"/>
          </p:cNvSpPr>
          <p:nvPr/>
        </p:nvSpPr>
        <p:spPr bwMode="auto">
          <a:xfrm>
            <a:off x="299973" y="25660126"/>
            <a:ext cx="15780583" cy="1078885"/>
          </a:xfrm>
          <a:prstGeom prst="rect">
            <a:avLst/>
          </a:prstGeom>
          <a:noFill/>
          <a:ln w="12700">
            <a:noFill/>
            <a:miter lim="800000"/>
            <a:headEnd type="none" w="sm" len="sm"/>
            <a:tailEnd type="none" w="sm" len="sm"/>
          </a:ln>
        </p:spPr>
        <p:txBody>
          <a:bodyPr wrap="square">
            <a:spAutoFit/>
          </a:bodyPr>
          <a:lstStyle/>
          <a:p>
            <a:pPr marL="400069" indent="-400069" algn="just">
              <a:lnSpc>
                <a:spcPct val="120000"/>
              </a:lnSpc>
              <a:buClr>
                <a:srgbClr val="006000"/>
              </a:buClr>
              <a:buSzPct val="125000"/>
              <a:buFont typeface="Wingdings" panose="05000000000000000000" pitchFamily="2" charset="2"/>
              <a:buChar char="Ø"/>
            </a:pPr>
            <a:r>
              <a:rPr lang="en-US" sz="2800" i="1" dirty="0">
                <a:latin typeface="Arial" panose="020B0604020202020204" pitchFamily="34" charset="0"/>
                <a:cs typeface="Arial" panose="020B0604020202020204" pitchFamily="34" charset="0"/>
              </a:rPr>
              <a:t>Determination of PPQ concentration</a:t>
            </a:r>
            <a:r>
              <a:rPr lang="en-US" sz="2800" dirty="0">
                <a:latin typeface="Arial" panose="020B0604020202020204" pitchFamily="34" charset="0"/>
                <a:cs typeface="Arial" panose="020B0604020202020204" pitchFamily="34" charset="0"/>
              </a:rPr>
              <a:t>: A validated LC-tandem mass method was used to determine [PPQ]</a:t>
            </a:r>
            <a:r>
              <a:rPr lang="en-US" sz="2800" baseline="30000" dirty="0">
                <a:latin typeface="Arial" panose="020B0604020202020204" pitchFamily="34" charset="0"/>
                <a:cs typeface="Arial" panose="020B0604020202020204" pitchFamily="34" charset="0"/>
              </a:rPr>
              <a:t>1</a:t>
            </a:r>
            <a:r>
              <a:rPr lang="en-US" sz="2800" dirty="0">
                <a:latin typeface="Arial" panose="020B0604020202020204" pitchFamily="34" charset="0"/>
                <a:cs typeface="Arial" panose="020B0604020202020204" pitchFamily="34" charset="0"/>
              </a:rPr>
              <a:t>. The calibration range was 0.5- 250 ng/</a:t>
            </a:r>
            <a:r>
              <a:rPr lang="en-US" sz="2800" dirty="0" err="1">
                <a:latin typeface="Arial" panose="020B0604020202020204" pitchFamily="34" charset="0"/>
                <a:cs typeface="Arial" panose="020B0604020202020204" pitchFamily="34" charset="0"/>
              </a:rPr>
              <a:t>mL.</a:t>
            </a:r>
            <a:endParaRPr lang="en-US" sz="2800" dirty="0">
              <a:latin typeface="Arial" panose="020B0604020202020204" pitchFamily="34" charset="0"/>
              <a:cs typeface="Arial" panose="020B0604020202020204" pitchFamily="34" charset="0"/>
            </a:endParaRPr>
          </a:p>
        </p:txBody>
      </p:sp>
      <p:sp>
        <p:nvSpPr>
          <p:cNvPr id="117" name="Text Box 136">
            <a:extLst>
              <a:ext uri="{FF2B5EF4-FFF2-40B4-BE49-F238E27FC236}">
                <a16:creationId xmlns:a16="http://schemas.microsoft.com/office/drawing/2014/main" id="{06815EF7-6A14-DB69-85E2-CC196D810066}"/>
              </a:ext>
            </a:extLst>
          </p:cNvPr>
          <p:cNvSpPr txBox="1">
            <a:spLocks noChangeArrowheads="1"/>
          </p:cNvSpPr>
          <p:nvPr/>
        </p:nvSpPr>
        <p:spPr bwMode="auto">
          <a:xfrm>
            <a:off x="299972" y="27060438"/>
            <a:ext cx="15780583" cy="2113014"/>
          </a:xfrm>
          <a:prstGeom prst="rect">
            <a:avLst/>
          </a:prstGeom>
          <a:noFill/>
          <a:ln w="12700">
            <a:noFill/>
            <a:miter lim="800000"/>
            <a:headEnd type="none" w="sm" len="sm"/>
            <a:tailEnd type="none" w="sm" len="sm"/>
          </a:ln>
        </p:spPr>
        <p:txBody>
          <a:bodyPr wrap="square">
            <a:spAutoFit/>
          </a:bodyPr>
          <a:lstStyle/>
          <a:p>
            <a:pPr marL="457209" indent="-457209" algn="just">
              <a:lnSpc>
                <a:spcPct val="120000"/>
              </a:lnSpc>
              <a:buClr>
                <a:srgbClr val="006000"/>
              </a:buClr>
              <a:buSzPct val="125000"/>
              <a:buFont typeface="Wingdings" panose="05000000000000000000" pitchFamily="2" charset="2"/>
              <a:buChar char="Ø"/>
            </a:pPr>
            <a:r>
              <a:rPr lang="en-US" sz="2800" i="1" dirty="0">
                <a:latin typeface="Arial" panose="020B0604020202020204" pitchFamily="34" charset="0"/>
                <a:cs typeface="Arial" panose="020B0604020202020204" pitchFamily="34" charset="0"/>
              </a:rPr>
              <a:t>PK data analysis</a:t>
            </a:r>
            <a:r>
              <a:rPr lang="en-US" sz="2800" dirty="0">
                <a:latin typeface="Arial" panose="020B0604020202020204" pitchFamily="34" charset="0"/>
                <a:cs typeface="Arial" panose="020B0604020202020204" pitchFamily="34" charset="0"/>
              </a:rPr>
              <a:t>: Noncompartmental analysis was performed with Phoenix </a:t>
            </a:r>
            <a:r>
              <a:rPr lang="en-US" sz="2800" dirty="0" err="1">
                <a:latin typeface="Arial" panose="020B0604020202020204" pitchFamily="34" charset="0"/>
                <a:cs typeface="Arial" panose="020B0604020202020204" pitchFamily="34" charset="0"/>
              </a:rPr>
              <a:t>WinNonlin</a:t>
            </a:r>
            <a:r>
              <a:rPr lang="en-US" sz="2800" dirty="0">
                <a:latin typeface="Arial" panose="020B0604020202020204" pitchFamily="34" charset="0"/>
                <a:cs typeface="Arial" panose="020B0604020202020204" pitchFamily="34" charset="0"/>
              </a:rPr>
              <a:t> version 8.3.1 (Certara, Princeton, NJ) using the linear up log down trapezoidal rule. PK parameters </a:t>
            </a:r>
            <a:r>
              <a:rPr lang="en-US" sz="2800" dirty="0" err="1">
                <a:latin typeface="Arial" panose="020B0604020202020204" pitchFamily="34" charset="0"/>
                <a:cs typeface="Arial" panose="020B0604020202020204" pitchFamily="34" charset="0"/>
              </a:rPr>
              <a:t>C</a:t>
            </a:r>
            <a:r>
              <a:rPr lang="en-US" sz="2800" baseline="-25000" dirty="0" err="1">
                <a:latin typeface="Arial" panose="020B0604020202020204" pitchFamily="34" charset="0"/>
                <a:cs typeface="Arial" panose="020B0604020202020204" pitchFamily="34" charset="0"/>
              </a:rPr>
              <a:t>max</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a:t>
            </a:r>
            <a:r>
              <a:rPr lang="en-US" sz="2800" baseline="-25000" dirty="0" err="1">
                <a:latin typeface="Arial" panose="020B0604020202020204" pitchFamily="34" charset="0"/>
                <a:cs typeface="Arial" panose="020B0604020202020204" pitchFamily="34" charset="0"/>
              </a:rPr>
              <a:t>max</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a:t>
            </a:r>
            <a:r>
              <a:rPr lang="en-US" sz="2800" baseline="-25000" dirty="0" err="1">
                <a:latin typeface="Arial" panose="020B0604020202020204" pitchFamily="34" charset="0"/>
                <a:cs typeface="Arial" panose="020B0604020202020204" pitchFamily="34" charset="0"/>
              </a:rPr>
              <a:t>half</a:t>
            </a:r>
            <a:r>
              <a:rPr lang="en-US" sz="2800" dirty="0">
                <a:latin typeface="Arial" panose="020B0604020202020204" pitchFamily="34" charset="0"/>
                <a:cs typeface="Arial" panose="020B0604020202020204" pitchFamily="34" charset="0"/>
              </a:rPr>
              <a:t>, AUC</a:t>
            </a:r>
            <a:r>
              <a:rPr lang="en-US" sz="2800" baseline="-25000" dirty="0">
                <a:latin typeface="Arial" panose="020B0604020202020204" pitchFamily="34" charset="0"/>
                <a:cs typeface="Arial" panose="020B0604020202020204" pitchFamily="34" charset="0"/>
              </a:rPr>
              <a:t>0-21d</a:t>
            </a:r>
            <a:r>
              <a:rPr lang="en-US" sz="2800" dirty="0">
                <a:latin typeface="Arial" panose="020B0604020202020204" pitchFamily="34" charset="0"/>
                <a:cs typeface="Arial" panose="020B0604020202020204" pitchFamily="34" charset="0"/>
              </a:rPr>
              <a:t>, AUC</a:t>
            </a:r>
            <a:r>
              <a:rPr lang="en-US" sz="2800" baseline="-25000" dirty="0">
                <a:latin typeface="Arial" panose="020B0604020202020204" pitchFamily="34" charset="0"/>
                <a:cs typeface="Arial" panose="020B0604020202020204" pitchFamily="34" charset="0"/>
              </a:rPr>
              <a:t>0-28d</a:t>
            </a:r>
            <a:r>
              <a:rPr lang="en-US" sz="2800" dirty="0">
                <a:latin typeface="Arial" panose="020B0604020202020204" pitchFamily="34" charset="0"/>
                <a:cs typeface="Arial" panose="020B0604020202020204" pitchFamily="34" charset="0"/>
              </a:rPr>
              <a:t>, and AUC</a:t>
            </a:r>
            <a:r>
              <a:rPr lang="en-US" sz="2800" baseline="-25000" dirty="0">
                <a:latin typeface="Arial" panose="020B0604020202020204" pitchFamily="34" charset="0"/>
                <a:cs typeface="Arial" panose="020B0604020202020204" pitchFamily="34" charset="0"/>
              </a:rPr>
              <a:t>0-42d</a:t>
            </a:r>
            <a:r>
              <a:rPr lang="en-US" sz="2800" dirty="0">
                <a:latin typeface="Arial" panose="020B0604020202020204" pitchFamily="34" charset="0"/>
                <a:cs typeface="Arial" panose="020B0604020202020204" pitchFamily="34" charset="0"/>
              </a:rPr>
              <a:t> were calculated for comparison. STATA version SE14.1 was used for the statistical analyses.</a:t>
            </a:r>
          </a:p>
        </p:txBody>
      </p:sp>
      <p:sp>
        <p:nvSpPr>
          <p:cNvPr id="119" name="Text Box 130">
            <a:extLst>
              <a:ext uri="{FF2B5EF4-FFF2-40B4-BE49-F238E27FC236}">
                <a16:creationId xmlns:a16="http://schemas.microsoft.com/office/drawing/2014/main" id="{6B49379E-79FF-EEDF-B352-420C604F711A}"/>
              </a:ext>
            </a:extLst>
          </p:cNvPr>
          <p:cNvSpPr txBox="1">
            <a:spLocks noChangeArrowheads="1"/>
          </p:cNvSpPr>
          <p:nvPr/>
        </p:nvSpPr>
        <p:spPr bwMode="auto">
          <a:xfrm>
            <a:off x="617240" y="31072644"/>
            <a:ext cx="15319659" cy="1596014"/>
          </a:xfrm>
          <a:prstGeom prst="rect">
            <a:avLst/>
          </a:prstGeom>
          <a:noFill/>
          <a:ln w="12700">
            <a:noFill/>
            <a:miter lim="800000"/>
            <a:headEnd type="none" w="sm" len="sm"/>
            <a:tailEnd type="none" w="sm" len="sm"/>
          </a:ln>
        </p:spPr>
        <p:txBody>
          <a:bodyPr wrap="square">
            <a:spAutoFit/>
          </a:bodyPr>
          <a:lstStyle/>
          <a:p>
            <a:pPr marL="201887" indent="-3704" algn="just">
              <a:lnSpc>
                <a:spcPct val="120000"/>
              </a:lnSpc>
              <a:buClr>
                <a:srgbClr val="008000"/>
              </a:buClr>
              <a:buSzPct val="150000"/>
            </a:pPr>
            <a:r>
              <a:rPr lang="en-US" sz="2800" dirty="0">
                <a:latin typeface="Arial" panose="020B0604020202020204" pitchFamily="34" charset="0"/>
                <a:cs typeface="Arial" panose="020B0604020202020204" pitchFamily="34" charset="0"/>
              </a:rPr>
              <a:t>Two control groups were used: the older children for DTG and younger children for LPV/r and EFV (</a:t>
            </a:r>
            <a:r>
              <a:rPr lang="en-US" sz="2800" b="1" dirty="0">
                <a:latin typeface="Arial" panose="020B0604020202020204" pitchFamily="34" charset="0"/>
                <a:cs typeface="Arial" panose="020B0604020202020204" pitchFamily="34" charset="0"/>
              </a:rPr>
              <a:t>Table 1</a:t>
            </a:r>
            <a:r>
              <a:rPr lang="en-US" sz="2800" dirty="0">
                <a:latin typeface="Arial" panose="020B0604020202020204" pitchFamily="34" charset="0"/>
                <a:cs typeface="Arial" panose="020B0604020202020204" pitchFamily="34" charset="0"/>
              </a:rPr>
              <a:t>).  PK data are shown in </a:t>
            </a:r>
            <a:r>
              <a:rPr lang="en-US" sz="2800" b="1" dirty="0">
                <a:latin typeface="Arial" panose="020B0604020202020204" pitchFamily="34" charset="0"/>
                <a:cs typeface="Arial" panose="020B0604020202020204" pitchFamily="34" charset="0"/>
              </a:rPr>
              <a:t>Table 2-3</a:t>
            </a:r>
            <a:r>
              <a:rPr lang="en-US" sz="2800" dirty="0">
                <a:latin typeface="Arial" panose="020B0604020202020204" pitchFamily="34" charset="0"/>
                <a:cs typeface="Arial" panose="020B0604020202020204" pitchFamily="34" charset="0"/>
              </a:rPr>
              <a:t> and </a:t>
            </a:r>
            <a:r>
              <a:rPr lang="en-US" sz="2800" b="1" dirty="0">
                <a:latin typeface="Arial" panose="020B0604020202020204" pitchFamily="34" charset="0"/>
                <a:cs typeface="Arial" panose="020B0604020202020204" pitchFamily="34" charset="0"/>
              </a:rPr>
              <a:t>Figure 2. The box plot for day 28 and 42 PPQ </a:t>
            </a:r>
            <a:r>
              <a:rPr lang="en-US" sz="2800" dirty="0">
                <a:latin typeface="Arial" panose="020B0604020202020204" pitchFamily="34" charset="0"/>
                <a:cs typeface="Arial" panose="020B0604020202020204" pitchFamily="34" charset="0"/>
              </a:rPr>
              <a:t> are shown in </a:t>
            </a:r>
            <a:r>
              <a:rPr lang="en-US" sz="2800" b="1" dirty="0">
                <a:latin typeface="Arial" panose="020B0604020202020204" pitchFamily="34" charset="0"/>
                <a:cs typeface="Arial" panose="020B0604020202020204" pitchFamily="34" charset="0"/>
              </a:rPr>
              <a:t>Figure 3 and 4</a:t>
            </a:r>
            <a:r>
              <a:rPr lang="en-US" sz="2800" dirty="0">
                <a:latin typeface="Arial" panose="020B0604020202020204" pitchFamily="34" charset="0"/>
                <a:cs typeface="Arial" panose="020B0604020202020204" pitchFamily="34" charset="0"/>
              </a:rPr>
              <a:t>. </a:t>
            </a:r>
            <a:endParaRPr lang="en-US" sz="2800" b="1" dirty="0">
              <a:latin typeface="Arial" panose="020B0604020202020204" pitchFamily="34" charset="0"/>
              <a:cs typeface="Arial" panose="020B0604020202020204" pitchFamily="34" charset="0"/>
            </a:endParaRPr>
          </a:p>
        </p:txBody>
      </p:sp>
      <p:graphicFrame>
        <p:nvGraphicFramePr>
          <p:cNvPr id="120" name="Table 119">
            <a:extLst>
              <a:ext uri="{FF2B5EF4-FFF2-40B4-BE49-F238E27FC236}">
                <a16:creationId xmlns:a16="http://schemas.microsoft.com/office/drawing/2014/main" id="{ECFF6B4B-920C-B981-2332-4BA10B37C9BF}"/>
              </a:ext>
            </a:extLst>
          </p:cNvPr>
          <p:cNvGraphicFramePr>
            <a:graphicFrameLocks noGrp="1"/>
          </p:cNvGraphicFramePr>
          <p:nvPr>
            <p:extLst>
              <p:ext uri="{D42A27DB-BD31-4B8C-83A1-F6EECF244321}">
                <p14:modId xmlns:p14="http://schemas.microsoft.com/office/powerpoint/2010/main" val="1760048948"/>
              </p:ext>
            </p:extLst>
          </p:nvPr>
        </p:nvGraphicFramePr>
        <p:xfrm>
          <a:off x="597677" y="33950891"/>
          <a:ext cx="16929792" cy="9832730"/>
        </p:xfrm>
        <a:graphic>
          <a:graphicData uri="http://schemas.openxmlformats.org/drawingml/2006/table">
            <a:tbl>
              <a:tblPr>
                <a:tableStyleId>{073A0DAA-6AF3-43AB-8588-CEC1D06C72B9}</a:tableStyleId>
              </a:tblPr>
              <a:tblGrid>
                <a:gridCol w="2484785">
                  <a:extLst>
                    <a:ext uri="{9D8B030D-6E8A-4147-A177-3AD203B41FA5}">
                      <a16:colId xmlns:a16="http://schemas.microsoft.com/office/drawing/2014/main" val="3837882505"/>
                    </a:ext>
                  </a:extLst>
                </a:gridCol>
                <a:gridCol w="3072526">
                  <a:extLst>
                    <a:ext uri="{9D8B030D-6E8A-4147-A177-3AD203B41FA5}">
                      <a16:colId xmlns:a16="http://schemas.microsoft.com/office/drawing/2014/main" val="3747699694"/>
                    </a:ext>
                  </a:extLst>
                </a:gridCol>
                <a:gridCol w="2699653">
                  <a:extLst>
                    <a:ext uri="{9D8B030D-6E8A-4147-A177-3AD203B41FA5}">
                      <a16:colId xmlns:a16="http://schemas.microsoft.com/office/drawing/2014/main" val="3644671643"/>
                    </a:ext>
                  </a:extLst>
                </a:gridCol>
                <a:gridCol w="2910553">
                  <a:extLst>
                    <a:ext uri="{9D8B030D-6E8A-4147-A177-3AD203B41FA5}">
                      <a16:colId xmlns:a16="http://schemas.microsoft.com/office/drawing/2014/main" val="1379004952"/>
                    </a:ext>
                  </a:extLst>
                </a:gridCol>
                <a:gridCol w="2753892">
                  <a:extLst>
                    <a:ext uri="{9D8B030D-6E8A-4147-A177-3AD203B41FA5}">
                      <a16:colId xmlns:a16="http://schemas.microsoft.com/office/drawing/2014/main" val="1482055071"/>
                    </a:ext>
                  </a:extLst>
                </a:gridCol>
                <a:gridCol w="3008383">
                  <a:extLst>
                    <a:ext uri="{9D8B030D-6E8A-4147-A177-3AD203B41FA5}">
                      <a16:colId xmlns:a16="http://schemas.microsoft.com/office/drawing/2014/main" val="3850544902"/>
                    </a:ext>
                  </a:extLst>
                </a:gridCol>
              </a:tblGrid>
              <a:tr h="439660">
                <a:tc>
                  <a:txBody>
                    <a:bodyPr/>
                    <a:lstStyle/>
                    <a:p>
                      <a:pPr algn="l" fontAlgn="b"/>
                      <a:r>
                        <a:rPr lang="en-US" sz="2300" u="none" strike="noStrike" dirty="0">
                          <a:effectLst/>
                          <a:latin typeface="Arial" panose="020B0604020202020204" pitchFamily="34" charset="0"/>
                          <a:cs typeface="Arial" panose="020B0604020202020204" pitchFamily="34" charset="0"/>
                        </a:rPr>
                        <a:t> </a:t>
                      </a:r>
                      <a:endParaRPr lang="en-US" sz="2300" b="0"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gridSpan="2">
                  <a:txBody>
                    <a:bodyPr/>
                    <a:lstStyle/>
                    <a:p>
                      <a:pPr algn="ctr" fontAlgn="b"/>
                      <a:r>
                        <a:rPr lang="en-US" sz="2300" b="1" u="none" strike="noStrike" dirty="0">
                          <a:effectLst/>
                          <a:latin typeface="Arial" panose="020B0604020202020204" pitchFamily="34" charset="0"/>
                          <a:cs typeface="Arial" panose="020B0604020202020204" pitchFamily="34" charset="0"/>
                        </a:rPr>
                        <a:t>Controls</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hMerge="1">
                  <a:txBody>
                    <a:bodyPr/>
                    <a:lstStyle/>
                    <a:p>
                      <a:endParaRPr lang="en-US"/>
                    </a:p>
                  </a:txBody>
                  <a:tcPr/>
                </a:tc>
                <a:tc gridSpan="3">
                  <a:txBody>
                    <a:bodyPr/>
                    <a:lstStyle/>
                    <a:p>
                      <a:pPr algn="ctr" fontAlgn="b"/>
                      <a:r>
                        <a:rPr lang="en-US" sz="2300" b="1" u="none" strike="noStrike" dirty="0">
                          <a:effectLst/>
                          <a:latin typeface="Arial" panose="020B0604020202020204" pitchFamily="34" charset="0"/>
                          <a:cs typeface="Arial" panose="020B0604020202020204" pitchFamily="34" charset="0"/>
                        </a:rPr>
                        <a:t>Concomitant ART</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hMerge="1">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hMerge="1">
                  <a:txBody>
                    <a:bodyPr/>
                    <a:lstStyle/>
                    <a:p>
                      <a:pPr algn="ctr" fontAlgn="b"/>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extLst>
                  <a:ext uri="{0D108BD9-81ED-4DB2-BD59-A6C34878D82A}">
                    <a16:rowId xmlns:a16="http://schemas.microsoft.com/office/drawing/2014/main" val="1327700881"/>
                  </a:ext>
                </a:extLst>
              </a:tr>
              <a:tr h="523181">
                <a:tc>
                  <a:txBody>
                    <a:bodyPr/>
                    <a:lstStyle/>
                    <a:p>
                      <a:pPr algn="l" fontAlgn="b"/>
                      <a:r>
                        <a:rPr lang="en-US" sz="2300" u="none" strike="noStrike" dirty="0">
                          <a:effectLst/>
                          <a:latin typeface="Arial" panose="020B0604020202020204" pitchFamily="34" charset="0"/>
                          <a:cs typeface="Arial" panose="020B0604020202020204" pitchFamily="34" charset="0"/>
                        </a:rPr>
                        <a:t> </a:t>
                      </a:r>
                      <a:endParaRPr lang="en-US" sz="2300" b="0"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1" u="none" strike="noStrike" dirty="0">
                          <a:effectLst/>
                          <a:latin typeface="Arial" panose="020B0604020202020204" pitchFamily="34" charset="0"/>
                          <a:cs typeface="Arial" panose="020B0604020202020204" pitchFamily="34" charset="0"/>
                        </a:rPr>
                        <a:t>10-17yr (n=</a:t>
                      </a:r>
                      <a:r>
                        <a:rPr lang="en-US" sz="2300" b="1" u="none" strike="noStrike" dirty="0">
                          <a:solidFill>
                            <a:schemeClr val="tx1"/>
                          </a:solidFill>
                          <a:effectLst/>
                          <a:latin typeface="Arial" panose="020B0604020202020204" pitchFamily="34" charset="0"/>
                          <a:cs typeface="Arial" panose="020B0604020202020204" pitchFamily="34" charset="0"/>
                        </a:rPr>
                        <a:t>30</a:t>
                      </a:r>
                      <a:r>
                        <a:rPr lang="en-US" sz="2300" b="1" u="none" strike="noStrike" dirty="0">
                          <a:effectLst/>
                          <a:latin typeface="Arial" panose="020B0604020202020204" pitchFamily="34" charset="0"/>
                          <a:cs typeface="Arial" panose="020B0604020202020204" pitchFamily="34" charset="0"/>
                        </a:rPr>
                        <a:t>)</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1" u="none" strike="noStrike">
                          <a:effectLst/>
                          <a:latin typeface="Arial" panose="020B0604020202020204" pitchFamily="34" charset="0"/>
                          <a:cs typeface="Arial" panose="020B0604020202020204" pitchFamily="34" charset="0"/>
                        </a:rPr>
                        <a:t>3-10yr (</a:t>
                      </a:r>
                      <a:r>
                        <a:rPr lang="en-US" sz="2300" b="1" u="none" strike="noStrike" dirty="0">
                          <a:effectLst/>
                          <a:latin typeface="Arial" panose="020B0604020202020204" pitchFamily="34" charset="0"/>
                          <a:cs typeface="Arial" panose="020B0604020202020204" pitchFamily="34" charset="0"/>
                        </a:rPr>
                        <a:t>n=</a:t>
                      </a:r>
                      <a:r>
                        <a:rPr lang="en-US" sz="2300" b="1" u="none" strike="noStrike" dirty="0">
                          <a:solidFill>
                            <a:schemeClr val="tx1"/>
                          </a:solidFill>
                          <a:effectLst/>
                          <a:latin typeface="Arial" panose="020B0604020202020204" pitchFamily="34" charset="0"/>
                          <a:cs typeface="Arial" panose="020B0604020202020204" pitchFamily="34" charset="0"/>
                        </a:rPr>
                        <a:t>30</a:t>
                      </a:r>
                      <a:r>
                        <a:rPr lang="en-US" sz="2300" b="1" u="none" strike="noStrike" dirty="0">
                          <a:effectLst/>
                          <a:latin typeface="Arial" panose="020B0604020202020204" pitchFamily="34" charset="0"/>
                          <a:cs typeface="Arial" panose="020B0604020202020204" pitchFamily="34" charset="0"/>
                        </a:rPr>
                        <a:t>)</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1" u="none" strike="noStrike" dirty="0">
                          <a:effectLst/>
                          <a:latin typeface="Arial" panose="020B0604020202020204" pitchFamily="34" charset="0"/>
                          <a:cs typeface="Arial" panose="020B0604020202020204" pitchFamily="34" charset="0"/>
                        </a:rPr>
                        <a:t>DTG (n=30)</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1" u="none" strike="noStrike" dirty="0">
                          <a:effectLst/>
                          <a:latin typeface="Arial" panose="020B0604020202020204" pitchFamily="34" charset="0"/>
                          <a:cs typeface="Arial" panose="020B0604020202020204" pitchFamily="34" charset="0"/>
                        </a:rPr>
                        <a:t>LPV/r (n=</a:t>
                      </a:r>
                      <a:r>
                        <a:rPr lang="en-US" sz="2300" b="1" u="none" strike="noStrike" dirty="0">
                          <a:solidFill>
                            <a:schemeClr val="tx1"/>
                          </a:solidFill>
                          <a:effectLst/>
                          <a:latin typeface="Arial" panose="020B0604020202020204" pitchFamily="34" charset="0"/>
                          <a:cs typeface="Arial" panose="020B0604020202020204" pitchFamily="34" charset="0"/>
                        </a:rPr>
                        <a:t>30</a:t>
                      </a:r>
                      <a:r>
                        <a:rPr lang="en-US" sz="2300" b="1" u="none" strike="noStrike" dirty="0">
                          <a:effectLst/>
                          <a:latin typeface="Arial" panose="020B0604020202020204" pitchFamily="34" charset="0"/>
                          <a:cs typeface="Arial" panose="020B0604020202020204" pitchFamily="34" charset="0"/>
                        </a:rPr>
                        <a:t>)</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1" u="none" strike="noStrike" dirty="0">
                          <a:effectLst/>
                          <a:latin typeface="Arial" panose="020B0604020202020204" pitchFamily="34" charset="0"/>
                          <a:cs typeface="Arial" panose="020B0604020202020204" pitchFamily="34" charset="0"/>
                        </a:rPr>
                        <a:t>EFV (n=30)</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extLst>
                  <a:ext uri="{0D108BD9-81ED-4DB2-BD59-A6C34878D82A}">
                    <a16:rowId xmlns:a16="http://schemas.microsoft.com/office/drawing/2014/main" val="641487204"/>
                  </a:ext>
                </a:extLst>
              </a:tr>
              <a:tr h="870220">
                <a:tc>
                  <a:txBody>
                    <a:bodyPr/>
                    <a:lstStyle/>
                    <a:p>
                      <a:pPr algn="l" fontAlgn="b"/>
                      <a:r>
                        <a:rPr lang="en-US" sz="2300" b="1" u="none" strike="noStrike" dirty="0">
                          <a:effectLst/>
                          <a:latin typeface="Arial" panose="020B0604020202020204" pitchFamily="34" charset="0"/>
                          <a:cs typeface="Arial" panose="020B0604020202020204" pitchFamily="34" charset="0"/>
                        </a:rPr>
                        <a:t>Age (</a:t>
                      </a:r>
                      <a:r>
                        <a:rPr lang="en-US" sz="2300" b="1" u="none" strike="noStrike" dirty="0" err="1">
                          <a:effectLst/>
                          <a:latin typeface="Arial" panose="020B0604020202020204" pitchFamily="34" charset="0"/>
                          <a:cs typeface="Arial" panose="020B0604020202020204" pitchFamily="34" charset="0"/>
                        </a:rPr>
                        <a:t>yr</a:t>
                      </a:r>
                      <a:r>
                        <a:rPr lang="en-US" sz="2300" b="1" u="none" strike="noStrike" dirty="0">
                          <a:effectLst/>
                          <a:latin typeface="Arial" panose="020B0604020202020204" pitchFamily="34" charset="0"/>
                          <a:cs typeface="Arial" panose="020B0604020202020204" pitchFamily="34" charset="0"/>
                        </a:rPr>
                        <a:t>) Median(IQR)</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 (13.8 – 16.3)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7.4 (6.0 – 8.7)</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15.3 (13.6 - 17.1)</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7.1 (6.0 – 8.7)</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7.9 (6.6 – 9.1)</a:t>
                      </a:r>
                    </a:p>
                  </a:txBody>
                  <a:tcPr marL="7408" marR="7408" marT="7408" marB="0" anchor="b"/>
                </a:tc>
                <a:extLst>
                  <a:ext uri="{0D108BD9-81ED-4DB2-BD59-A6C34878D82A}">
                    <a16:rowId xmlns:a16="http://schemas.microsoft.com/office/drawing/2014/main" val="1474767794"/>
                  </a:ext>
                </a:extLst>
              </a:tr>
              <a:tr h="870220">
                <a:tc>
                  <a:txBody>
                    <a:bodyPr/>
                    <a:lstStyle/>
                    <a:p>
                      <a:pPr algn="l" fontAlgn="b"/>
                      <a:r>
                        <a:rPr lang="en-US" sz="2300" b="1" u="none" strike="noStrike" dirty="0">
                          <a:effectLst/>
                          <a:latin typeface="Arial" panose="020B0604020202020204" pitchFamily="34" charset="0"/>
                          <a:cs typeface="Arial" panose="020B0604020202020204" pitchFamily="34" charset="0"/>
                        </a:rPr>
                        <a:t>Weight (kg) Median (IQR)</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42.4 (35.4 – 53.5)</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23.6 (21.4 – 27.9)</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48.7 (38.7 – 53.4)</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19 (17.4 – 22.5)</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21.4 (18 – 26.2)</a:t>
                      </a:r>
                    </a:p>
                  </a:txBody>
                  <a:tcPr marL="7408" marR="7408" marT="7408" marB="0" anchor="b"/>
                </a:tc>
                <a:extLst>
                  <a:ext uri="{0D108BD9-81ED-4DB2-BD59-A6C34878D82A}">
                    <a16:rowId xmlns:a16="http://schemas.microsoft.com/office/drawing/2014/main" val="3553159922"/>
                  </a:ext>
                </a:extLst>
              </a:tr>
              <a:tr h="870220">
                <a:tc>
                  <a:txBody>
                    <a:bodyPr/>
                    <a:lstStyle/>
                    <a:p>
                      <a:pPr algn="l" fontAlgn="b"/>
                      <a:r>
                        <a:rPr lang="en-US" sz="2300" b="1" u="none" strike="noStrike" dirty="0">
                          <a:effectLst/>
                          <a:latin typeface="Arial" panose="020B0604020202020204" pitchFamily="34" charset="0"/>
                          <a:cs typeface="Arial" panose="020B0604020202020204" pitchFamily="34" charset="0"/>
                        </a:rPr>
                        <a:t>Height (cm) Median(IQR)</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endParaRPr lang="en-US" sz="2300" b="0" i="0" u="none" strike="noStrike" dirty="0">
                        <a:solidFill>
                          <a:srgbClr val="000000"/>
                        </a:solidFill>
                        <a:effectLst/>
                        <a:latin typeface="Arial" panose="020B0604020202020204" pitchFamily="34" charset="0"/>
                        <a:cs typeface="Arial" panose="020B0604020202020204" pitchFamily="34" charset="0"/>
                      </a:endParaRPr>
                    </a:p>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152.5 (148.8 – 160.3)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123 (118.8 – 130.3) </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154 (147.8 – 163.3)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115 (108.2 – 123.6)</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119.8 (112.3 – 128.4)</a:t>
                      </a:r>
                    </a:p>
                  </a:txBody>
                  <a:tcPr marL="7408" marR="7408" marT="7408" marB="0" anchor="b"/>
                </a:tc>
                <a:extLst>
                  <a:ext uri="{0D108BD9-81ED-4DB2-BD59-A6C34878D82A}">
                    <a16:rowId xmlns:a16="http://schemas.microsoft.com/office/drawing/2014/main" val="817073029"/>
                  </a:ext>
                </a:extLst>
              </a:tr>
              <a:tr h="870220">
                <a:tc>
                  <a:txBody>
                    <a:bodyPr/>
                    <a:lstStyle/>
                    <a:p>
                      <a:pPr algn="l" fontAlgn="b"/>
                      <a:r>
                        <a:rPr lang="en-US" sz="2300" b="1" u="none" strike="noStrike" dirty="0">
                          <a:effectLst/>
                          <a:latin typeface="Arial" panose="020B0604020202020204" pitchFamily="34" charset="0"/>
                          <a:cs typeface="Arial" panose="020B0604020202020204" pitchFamily="34" charset="0"/>
                        </a:rPr>
                        <a:t>BMI (kg/m2)</a:t>
                      </a:r>
                    </a:p>
                    <a:p>
                      <a:pPr algn="l" fontAlgn="b"/>
                      <a:r>
                        <a:rPr lang="en-US" sz="2300" b="1" u="none" strike="noStrike" dirty="0">
                          <a:effectLst/>
                          <a:latin typeface="Arial" panose="020B0604020202020204" pitchFamily="34" charset="0"/>
                          <a:cs typeface="Arial" panose="020B0604020202020204" pitchFamily="34" charset="0"/>
                        </a:rPr>
                        <a:t>Median(IQR)</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18.1 (16.1 – 19.6)</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15.6 (14.9 – 16.3)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20 (12.9 – 20.8)</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14.8 (14.4 – 15.1)</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15.1 (14.6 – 15.8)</a:t>
                      </a:r>
                    </a:p>
                  </a:txBody>
                  <a:tcPr marL="7408" marR="7408" marT="7408" marB="0" anchor="b"/>
                </a:tc>
                <a:extLst>
                  <a:ext uri="{0D108BD9-81ED-4DB2-BD59-A6C34878D82A}">
                    <a16:rowId xmlns:a16="http://schemas.microsoft.com/office/drawing/2014/main" val="3562882910"/>
                  </a:ext>
                </a:extLst>
              </a:tr>
              <a:tr h="870220">
                <a:tc>
                  <a:txBody>
                    <a:bodyPr/>
                    <a:lstStyle/>
                    <a:p>
                      <a:pPr algn="l" fontAlgn="b"/>
                      <a:r>
                        <a:rPr lang="en-US" sz="2300" b="1" u="none" strike="noStrike" dirty="0">
                          <a:effectLst/>
                          <a:latin typeface="Arial" panose="020B0604020202020204" pitchFamily="34" charset="0"/>
                          <a:cs typeface="Arial" panose="020B0604020202020204" pitchFamily="34" charset="0"/>
                        </a:rPr>
                        <a:t>Hemoglobin (g/dL)</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12.7 (12.0 – 13.6)</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11.9 (10.8 – 12.7)</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13.8 (12.6 – 15.5)</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12.9 (11.8- 13.6)</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12.5 (11.9 – 13.0)</a:t>
                      </a:r>
                    </a:p>
                  </a:txBody>
                  <a:tcPr marL="7408" marR="7408" marT="7408" marB="0" anchor="b"/>
                </a:tc>
                <a:extLst>
                  <a:ext uri="{0D108BD9-81ED-4DB2-BD59-A6C34878D82A}">
                    <a16:rowId xmlns:a16="http://schemas.microsoft.com/office/drawing/2014/main" val="1081550634"/>
                  </a:ext>
                </a:extLst>
              </a:tr>
              <a:tr h="509334">
                <a:tc>
                  <a:txBody>
                    <a:bodyPr/>
                    <a:lstStyle/>
                    <a:p>
                      <a:pPr algn="l" fontAlgn="b"/>
                      <a:r>
                        <a:rPr lang="en-US" sz="2300" b="1" u="none" strike="noStrike" dirty="0">
                          <a:effectLst/>
                          <a:latin typeface="Arial" panose="020B0604020202020204" pitchFamily="34" charset="0"/>
                          <a:cs typeface="Arial" panose="020B0604020202020204" pitchFamily="34" charset="0"/>
                        </a:rPr>
                        <a:t>Male n(%)</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13 (43.3)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19 (63.3%)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17(56.7%)</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15 (50%)</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11 (36.7)</a:t>
                      </a:r>
                    </a:p>
                  </a:txBody>
                  <a:tcPr marL="7408" marR="7408" marT="7408" marB="0" anchor="b"/>
                </a:tc>
                <a:extLst>
                  <a:ext uri="{0D108BD9-81ED-4DB2-BD59-A6C34878D82A}">
                    <a16:rowId xmlns:a16="http://schemas.microsoft.com/office/drawing/2014/main" val="3187087062"/>
                  </a:ext>
                </a:extLst>
              </a:tr>
              <a:tr h="898561">
                <a:tc>
                  <a:txBody>
                    <a:bodyPr/>
                    <a:lstStyle/>
                    <a:p>
                      <a:r>
                        <a:rPr lang="en-GB" sz="2400" b="1" dirty="0">
                          <a:effectLst/>
                          <a:latin typeface="Cambria" panose="02040503050406030204" pitchFamily="18" charset="0"/>
                          <a:ea typeface="MS Mincho" panose="02020609040205080304" pitchFamily="49" charset="-128"/>
                          <a:cs typeface="Times New Roman" panose="02020603050405020304" pitchFamily="18" charset="0"/>
                        </a:rPr>
                        <a:t>DHA (mg/kg/dose)</a:t>
                      </a:r>
                      <a:endParaRPr lang="en-UG" sz="24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2.2 (1.7 - 3.4)</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2.7 (2.4 - 3.8)</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2.4 (1.7 - 3.1)</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3.0 (2.4-3.5)</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3.1 (2.5 - 3.5)</a:t>
                      </a:r>
                    </a:p>
                  </a:txBody>
                  <a:tcPr marL="7408" marR="7408" marT="7408" marB="0" anchor="b"/>
                </a:tc>
                <a:extLst>
                  <a:ext uri="{0D108BD9-81ED-4DB2-BD59-A6C34878D82A}">
                    <a16:rowId xmlns:a16="http://schemas.microsoft.com/office/drawing/2014/main" val="1575207968"/>
                  </a:ext>
                </a:extLst>
              </a:tr>
              <a:tr h="1300780">
                <a:tc>
                  <a:txBody>
                    <a:bodyPr/>
                    <a:lstStyle/>
                    <a:p>
                      <a:pPr algn="l" fontAlgn="b"/>
                      <a:r>
                        <a:rPr lang="en-GB" sz="2300" b="1" i="0" u="none" strike="noStrike" dirty="0">
                          <a:solidFill>
                            <a:srgbClr val="000000"/>
                          </a:solidFill>
                          <a:effectLst/>
                          <a:latin typeface="Arial" panose="020B0604020202020204" pitchFamily="34" charset="0"/>
                          <a:cs typeface="Arial" panose="020B0604020202020204" pitchFamily="34" charset="0"/>
                        </a:rPr>
                        <a:t>Total weight adjusted DHA (mg/kg</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6.5 (5.2 - 10.2)</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8.2 (7.1 - 11.4)</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7.3 (5.0 - 9.4)</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8.9 (7.1 -10.5)</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9.2 (7.4 - 10.5)</a:t>
                      </a:r>
                    </a:p>
                  </a:txBody>
                  <a:tcPr marL="7408" marR="7408" marT="7408" marB="0" anchor="b"/>
                </a:tc>
                <a:extLst>
                  <a:ext uri="{0D108BD9-81ED-4DB2-BD59-A6C34878D82A}">
                    <a16:rowId xmlns:a16="http://schemas.microsoft.com/office/drawing/2014/main" val="2944604171"/>
                  </a:ext>
                </a:extLst>
              </a:tr>
              <a:tr h="509334">
                <a:tc>
                  <a:txBody>
                    <a:bodyPr/>
                    <a:lstStyle/>
                    <a:p>
                      <a:pPr algn="l" fontAlgn="b"/>
                      <a:r>
                        <a:rPr lang="en-US" sz="2300" b="1" i="0" u="none" strike="noStrike" dirty="0">
                          <a:solidFill>
                            <a:srgbClr val="000000"/>
                          </a:solidFill>
                          <a:effectLst/>
                          <a:latin typeface="Arial" panose="020B0604020202020204" pitchFamily="34" charset="0"/>
                          <a:cs typeface="Arial" panose="020B0604020202020204" pitchFamily="34" charset="0"/>
                        </a:rPr>
                        <a:t>PQ (mg/kg/dose)</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17.4 (13.9 -27.3)</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22.0 (18.9 - 30.5)</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19.4 (13.2 - 25.1)</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23.6 (18.9 - 27.9)</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24.7 (19.7 - 28.1)</a:t>
                      </a:r>
                    </a:p>
                  </a:txBody>
                  <a:tcPr marL="7408" marR="7408" marT="7408" marB="0" anchor="b"/>
                </a:tc>
                <a:extLst>
                  <a:ext uri="{0D108BD9-81ED-4DB2-BD59-A6C34878D82A}">
                    <a16:rowId xmlns:a16="http://schemas.microsoft.com/office/drawing/2014/main" val="4289642772"/>
                  </a:ext>
                </a:extLst>
              </a:tr>
              <a:tr h="1300780">
                <a:tc>
                  <a:txBody>
                    <a:bodyPr/>
                    <a:lstStyle/>
                    <a:p>
                      <a:pPr algn="l" fontAlgn="b"/>
                      <a:r>
                        <a:rPr lang="en-GB" sz="2300" b="1" i="0" u="none" strike="noStrike" dirty="0">
                          <a:solidFill>
                            <a:srgbClr val="000000"/>
                          </a:solidFill>
                          <a:effectLst/>
                          <a:latin typeface="Arial" panose="020B0604020202020204" pitchFamily="34" charset="0"/>
                          <a:cs typeface="Arial" panose="020B0604020202020204" pitchFamily="34" charset="0"/>
                        </a:rPr>
                        <a:t>Total weight adjusted PQ (mg/kg)</a:t>
                      </a:r>
                      <a:endParaRPr lang="en-US" sz="2300" b="1" i="0" u="none" strike="noStrike" dirty="0">
                        <a:solidFill>
                          <a:srgbClr val="000000"/>
                        </a:solidFill>
                        <a:effectLst/>
                        <a:latin typeface="Arial" panose="020B0604020202020204" pitchFamily="34" charset="0"/>
                        <a:cs typeface="Arial" panose="020B0604020202020204" pitchFamily="34" charset="0"/>
                      </a:endParaRP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52.2 (41.7 - 81.8)</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65.9 (56.8 - 91.4)</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58.2 (39.7 - 75.2)</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70.9 (56.8 - 83.7)</a:t>
                      </a:r>
                    </a:p>
                  </a:txBody>
                  <a:tcPr marL="7408" marR="7408" marT="7408" marB="0" anchor="b"/>
                </a:tc>
                <a:tc>
                  <a:txBody>
                    <a:bodyPr/>
                    <a:lstStyle/>
                    <a:p>
                      <a:pPr algn="ctr" fontAlgn="b"/>
                      <a:r>
                        <a:rPr lang="en-US" sz="2300" b="0" i="0" u="none" strike="noStrike" dirty="0">
                          <a:solidFill>
                            <a:srgbClr val="000000"/>
                          </a:solidFill>
                          <a:effectLst/>
                          <a:latin typeface="Arial" panose="020B0604020202020204" pitchFamily="34" charset="0"/>
                          <a:cs typeface="Arial" panose="020B0604020202020204" pitchFamily="34" charset="0"/>
                        </a:rPr>
                        <a:t>74.0 (59.0 - 84.2)</a:t>
                      </a:r>
                    </a:p>
                  </a:txBody>
                  <a:tcPr marL="7408" marR="7408" marT="7408" marB="0" anchor="b"/>
                </a:tc>
                <a:extLst>
                  <a:ext uri="{0D108BD9-81ED-4DB2-BD59-A6C34878D82A}">
                    <a16:rowId xmlns:a16="http://schemas.microsoft.com/office/drawing/2014/main" val="3812522745"/>
                  </a:ext>
                </a:extLst>
              </a:tr>
            </a:tbl>
          </a:graphicData>
        </a:graphic>
      </p:graphicFrame>
      <p:sp>
        <p:nvSpPr>
          <p:cNvPr id="2049" name="Text Box 327">
            <a:extLst>
              <a:ext uri="{FF2B5EF4-FFF2-40B4-BE49-F238E27FC236}">
                <a16:creationId xmlns:a16="http://schemas.microsoft.com/office/drawing/2014/main" id="{86E095D2-9B04-69E3-ABCB-17D873A8F9F0}"/>
              </a:ext>
            </a:extLst>
          </p:cNvPr>
          <p:cNvSpPr txBox="1">
            <a:spLocks noChangeArrowheads="1"/>
          </p:cNvSpPr>
          <p:nvPr/>
        </p:nvSpPr>
        <p:spPr bwMode="auto">
          <a:xfrm>
            <a:off x="36701781" y="41877545"/>
            <a:ext cx="12583937" cy="954107"/>
          </a:xfrm>
          <a:prstGeom prst="rect">
            <a:avLst/>
          </a:prstGeom>
          <a:noFill/>
          <a:ln w="12700">
            <a:noFill/>
            <a:miter lim="800000"/>
            <a:headEnd type="none" w="sm" len="sm"/>
            <a:tailEnd type="none" w="sm" len="sm"/>
          </a:ln>
        </p:spPr>
        <p:txBody>
          <a:bodyPr wrap="square">
            <a:spAutoFit/>
          </a:bodyPr>
          <a:lstStyle/>
          <a:p>
            <a:pPr marL="201887" indent="-201887" algn="just">
              <a:buClr>
                <a:srgbClr val="008000"/>
              </a:buClr>
              <a:buSzPct val="150000"/>
              <a:buFontTx/>
              <a:buChar char="•"/>
            </a:pPr>
            <a:r>
              <a:rPr lang="en-US" sz="2800" dirty="0">
                <a:latin typeface="Arial" panose="020B0604020202020204" pitchFamily="34" charset="0"/>
                <a:cs typeface="Arial" panose="020B0604020202020204" pitchFamily="34" charset="0"/>
              </a:rPr>
              <a:t>1. </a:t>
            </a:r>
            <a:r>
              <a:rPr lang="en-US" sz="2800" dirty="0" err="1">
                <a:latin typeface="Arial" panose="020B0604020202020204" pitchFamily="34" charset="0"/>
                <a:cs typeface="Arial" panose="020B0604020202020204" pitchFamily="34" charset="0"/>
              </a:rPr>
              <a:t>Kjellin</a:t>
            </a:r>
            <a:r>
              <a:rPr lang="en-US" sz="2800" dirty="0">
                <a:latin typeface="Arial" panose="020B0604020202020204" pitchFamily="34" charset="0"/>
                <a:cs typeface="Arial" panose="020B0604020202020204" pitchFamily="34" charset="0"/>
              </a:rPr>
              <a:t>, et al. Bioanalysis, 2014, 6 (23):3081-3089. </a:t>
            </a:r>
          </a:p>
          <a:p>
            <a:pPr marL="201887" indent="-201887" algn="just">
              <a:buClr>
                <a:srgbClr val="008000"/>
              </a:buClr>
              <a:buSzPct val="150000"/>
              <a:buFontTx/>
              <a:buChar char="•"/>
            </a:pPr>
            <a:endParaRPr lang="en-US" sz="2800" dirty="0">
              <a:latin typeface="Arial" panose="020B0604020202020204" pitchFamily="34" charset="0"/>
              <a:cs typeface="Arial" panose="020B0604020202020204" pitchFamily="34" charset="0"/>
            </a:endParaRPr>
          </a:p>
        </p:txBody>
      </p:sp>
      <p:sp>
        <p:nvSpPr>
          <p:cNvPr id="2050" name="Text Box 122">
            <a:extLst>
              <a:ext uri="{FF2B5EF4-FFF2-40B4-BE49-F238E27FC236}">
                <a16:creationId xmlns:a16="http://schemas.microsoft.com/office/drawing/2014/main" id="{1A9D844A-910B-D604-6741-C90362A18E85}"/>
              </a:ext>
            </a:extLst>
          </p:cNvPr>
          <p:cNvSpPr txBox="1">
            <a:spLocks noChangeArrowheads="1"/>
          </p:cNvSpPr>
          <p:nvPr/>
        </p:nvSpPr>
        <p:spPr bwMode="auto">
          <a:xfrm>
            <a:off x="36701771" y="34819211"/>
            <a:ext cx="12534880" cy="5262979"/>
          </a:xfrm>
          <a:prstGeom prst="rect">
            <a:avLst/>
          </a:prstGeom>
          <a:noFill/>
          <a:ln w="12700">
            <a:noFill/>
            <a:miter lim="800000"/>
            <a:headEnd type="none" w="sm" len="sm"/>
            <a:tailEnd type="none" w="sm" len="sm"/>
          </a:ln>
        </p:spPr>
        <p:txBody>
          <a:bodyPr wrap="square">
            <a:spAutoFit/>
          </a:bodyPr>
          <a:lstStyle/>
          <a:p>
            <a:pPr marL="201887" indent="-201887" algn="just">
              <a:buClr>
                <a:srgbClr val="008000"/>
              </a:buClr>
              <a:buSzPct val="150000"/>
            </a:pPr>
            <a:r>
              <a:rPr lang="en-US" sz="2800" dirty="0">
                <a:latin typeface="Arial" panose="020B0604020202020204" pitchFamily="34" charset="0"/>
                <a:cs typeface="Arial" panose="020B0604020202020204" pitchFamily="34" charset="0"/>
              </a:rPr>
              <a:t>1. DTG did not impact PPQ total exposure but </a:t>
            </a:r>
            <a:r>
              <a:rPr lang="en-US" sz="2800" u="sng" dirty="0">
                <a:latin typeface="Arial" panose="020B0604020202020204" pitchFamily="34" charset="0"/>
                <a:cs typeface="Arial" panose="020B0604020202020204" pitchFamily="34" charset="0"/>
              </a:rPr>
              <a:t>decreased</a:t>
            </a:r>
            <a:r>
              <a:rPr lang="en-US" sz="2800" dirty="0">
                <a:latin typeface="Arial" panose="020B0604020202020204" pitchFamily="34" charset="0"/>
                <a:cs typeface="Arial" panose="020B0604020202020204" pitchFamily="34" charset="0"/>
              </a:rPr>
              <a:t> terminal PPQ exposure by 1.3- to 2.8-fold. </a:t>
            </a:r>
          </a:p>
          <a:p>
            <a:pPr marL="201887" indent="-201887" algn="just">
              <a:buClr>
                <a:srgbClr val="008000"/>
              </a:buClr>
              <a:buSzPct val="150000"/>
            </a:pPr>
            <a:r>
              <a:rPr lang="en-US" sz="2800" dirty="0">
                <a:latin typeface="Arial" panose="020B0604020202020204" pitchFamily="34" charset="0"/>
                <a:cs typeface="Arial" panose="020B0604020202020204" pitchFamily="34" charset="0"/>
              </a:rPr>
              <a:t>2. LPV/r </a:t>
            </a:r>
            <a:r>
              <a:rPr lang="en-US" sz="2800" i="1" dirty="0">
                <a:latin typeface="Arial" panose="020B0604020202020204" pitchFamily="34" charset="0"/>
                <a:cs typeface="Arial" panose="020B0604020202020204" pitchFamily="34" charset="0"/>
              </a:rPr>
              <a:t>increased</a:t>
            </a:r>
            <a:r>
              <a:rPr lang="en-US" sz="2800" dirty="0">
                <a:latin typeface="Arial" panose="020B0604020202020204" pitchFamily="34" charset="0"/>
                <a:cs typeface="Arial" panose="020B0604020202020204" pitchFamily="34" charset="0"/>
              </a:rPr>
              <a:t> total PPQ exposure by 3.3 fold and </a:t>
            </a:r>
            <a:r>
              <a:rPr lang="en-US" sz="2800" u="sng" dirty="0">
                <a:latin typeface="Arial" panose="020B0604020202020204" pitchFamily="34" charset="0"/>
                <a:cs typeface="Arial" panose="020B0604020202020204" pitchFamily="34" charset="0"/>
              </a:rPr>
              <a:t>increased</a:t>
            </a:r>
            <a:r>
              <a:rPr lang="en-US" sz="2800" dirty="0">
                <a:latin typeface="Arial" panose="020B0604020202020204" pitchFamily="34" charset="0"/>
                <a:cs typeface="Arial" panose="020B0604020202020204" pitchFamily="34" charset="0"/>
              </a:rPr>
              <a:t> terminal PPQ by 2- to 4-fold.</a:t>
            </a:r>
          </a:p>
          <a:p>
            <a:pPr marL="201887" indent="-201887" algn="just">
              <a:buClr>
                <a:srgbClr val="008000"/>
              </a:buClr>
              <a:buSzPct val="150000"/>
            </a:pPr>
            <a:r>
              <a:rPr lang="en-US" sz="2800" dirty="0">
                <a:latin typeface="Arial" panose="020B0604020202020204" pitchFamily="34" charset="0"/>
                <a:cs typeface="Arial" panose="020B0604020202020204" pitchFamily="34" charset="0"/>
              </a:rPr>
              <a:t>3. EFV </a:t>
            </a:r>
            <a:r>
              <a:rPr lang="en-US" sz="2800" i="1" dirty="0">
                <a:latin typeface="Arial" panose="020B0604020202020204" pitchFamily="34" charset="0"/>
                <a:cs typeface="Arial" panose="020B0604020202020204" pitchFamily="34" charset="0"/>
              </a:rPr>
              <a:t>decreased</a:t>
            </a:r>
            <a:r>
              <a:rPr lang="en-US" sz="2800" dirty="0">
                <a:latin typeface="Arial" panose="020B0604020202020204" pitchFamily="34" charset="0"/>
                <a:cs typeface="Arial" panose="020B0604020202020204" pitchFamily="34" charset="0"/>
              </a:rPr>
              <a:t> total PPQ exposure by 3-fold and decreased terminal PPQ even more significantly by 7- to 10-fold.</a:t>
            </a:r>
          </a:p>
          <a:p>
            <a:pPr marL="201887" indent="-201887" algn="just">
              <a:buClr>
                <a:srgbClr val="008000"/>
              </a:buClr>
              <a:buSzPct val="150000"/>
            </a:pPr>
            <a:r>
              <a:rPr lang="en-US" sz="2800" dirty="0">
                <a:latin typeface="Arial" panose="020B0604020202020204" pitchFamily="34" charset="0"/>
                <a:cs typeface="Arial" panose="020B0604020202020204" pitchFamily="34" charset="0"/>
              </a:rPr>
              <a:t>4. The impact of DTG and EFV on terminal PPQ </a:t>
            </a:r>
            <a:r>
              <a:rPr lang="en-US" sz="2800" i="1" dirty="0">
                <a:latin typeface="Arial" panose="020B0604020202020204" pitchFamily="34" charset="0"/>
                <a:cs typeface="Arial" panose="020B0604020202020204" pitchFamily="34" charset="0"/>
              </a:rPr>
              <a:t>increased</a:t>
            </a:r>
            <a:r>
              <a:rPr lang="en-US" sz="2800" dirty="0">
                <a:latin typeface="Arial" panose="020B0604020202020204" pitchFamily="34" charset="0"/>
                <a:cs typeface="Arial" panose="020B0604020202020204" pitchFamily="34" charset="0"/>
              </a:rPr>
              <a:t> over time, but the impact of  LPV/r on terminal PPQ </a:t>
            </a:r>
            <a:r>
              <a:rPr lang="en-US" sz="2800" i="1" dirty="0">
                <a:latin typeface="Arial" panose="020B0604020202020204" pitchFamily="34" charset="0"/>
                <a:cs typeface="Arial" panose="020B0604020202020204" pitchFamily="34" charset="0"/>
              </a:rPr>
              <a:t>diminished</a:t>
            </a:r>
            <a:r>
              <a:rPr lang="en-US" sz="2800" dirty="0">
                <a:latin typeface="Arial" panose="020B0604020202020204" pitchFamily="34" charset="0"/>
                <a:cs typeface="Arial" panose="020B0604020202020204" pitchFamily="34" charset="0"/>
              </a:rPr>
              <a:t> over time.</a:t>
            </a:r>
          </a:p>
          <a:p>
            <a:pPr marL="201887" indent="-201887" algn="just">
              <a:buClr>
                <a:srgbClr val="008000"/>
              </a:buClr>
              <a:buSzPct val="150000"/>
            </a:pPr>
            <a:r>
              <a:rPr lang="en-GB" sz="2800" dirty="0">
                <a:latin typeface="Arial" panose="020B0604020202020204" pitchFamily="34" charset="0"/>
                <a:cs typeface="Arial" panose="020B0604020202020204" pitchFamily="34" charset="0"/>
              </a:rPr>
              <a:t>5. HIV-infected children on EFV- and LPV/r-based antiretroviral regimens have opposing effects on PQ exposure, which may impact efficacy and toxicity, respectively, while reductions in the terminal PQ exposure in those on DTG may reduce the duration of post-treatment malaria chemoprophylaxis.</a:t>
            </a:r>
            <a:endParaRPr lang="en-US" sz="2800" dirty="0">
              <a:latin typeface="Arial" panose="020B0604020202020204" pitchFamily="34" charset="0"/>
              <a:cs typeface="Arial" panose="020B0604020202020204" pitchFamily="34" charset="0"/>
            </a:endParaRPr>
          </a:p>
        </p:txBody>
      </p:sp>
      <p:sp>
        <p:nvSpPr>
          <p:cNvPr id="2052" name="TextBox 2051">
            <a:extLst>
              <a:ext uri="{FF2B5EF4-FFF2-40B4-BE49-F238E27FC236}">
                <a16:creationId xmlns:a16="http://schemas.microsoft.com/office/drawing/2014/main" id="{3996D02B-ED81-0B92-6C19-F3A5001BCC42}"/>
              </a:ext>
            </a:extLst>
          </p:cNvPr>
          <p:cNvSpPr txBox="1"/>
          <p:nvPr/>
        </p:nvSpPr>
        <p:spPr>
          <a:xfrm>
            <a:off x="36701771" y="42386961"/>
            <a:ext cx="13946226" cy="523220"/>
          </a:xfrm>
          <a:prstGeom prst="rect">
            <a:avLst/>
          </a:prstGeom>
          <a:noFill/>
        </p:spPr>
        <p:txBody>
          <a:bodyPr wrap="square">
            <a:spAutoFit/>
          </a:bodyPr>
          <a:lstStyle/>
          <a:p>
            <a:r>
              <a:rPr lang="en-US" sz="2800" dirty="0">
                <a:latin typeface="Arial" panose="020B0604020202020204" pitchFamily="34" charset="0"/>
                <a:cs typeface="Arial" panose="020B0604020202020204" pitchFamily="34" charset="0"/>
              </a:rPr>
              <a:t>This work was supported by the National Institutes of Health (R01 HD068174)</a:t>
            </a:r>
          </a:p>
        </p:txBody>
      </p:sp>
      <p:sp>
        <p:nvSpPr>
          <p:cNvPr id="2056" name="AutoShape 205">
            <a:extLst>
              <a:ext uri="{FF2B5EF4-FFF2-40B4-BE49-F238E27FC236}">
                <a16:creationId xmlns:a16="http://schemas.microsoft.com/office/drawing/2014/main" id="{512E6DEC-9831-E2E5-B483-DC2FB2DEBC6E}"/>
              </a:ext>
            </a:extLst>
          </p:cNvPr>
          <p:cNvSpPr>
            <a:spLocks noChangeArrowheads="1"/>
          </p:cNvSpPr>
          <p:nvPr/>
        </p:nvSpPr>
        <p:spPr bwMode="auto">
          <a:xfrm>
            <a:off x="702820" y="6792567"/>
            <a:ext cx="16058058" cy="1490207"/>
          </a:xfrm>
          <a:prstGeom prst="cube">
            <a:avLst>
              <a:gd name="adj" fmla="val 25000"/>
            </a:avLst>
          </a:prstGeom>
          <a:solidFill>
            <a:srgbClr val="2799A1"/>
          </a:solidFill>
          <a:ln w="12700">
            <a:solidFill>
              <a:srgbClr val="2799A1"/>
            </a:solidFill>
            <a:miter lim="800000"/>
            <a:headEnd type="none" w="sm" len="sm"/>
            <a:tailEnd type="none" w="sm" len="sm"/>
          </a:ln>
        </p:spPr>
        <p:txBody>
          <a:bodyPr wrap="none" lIns="237050" tIns="118523" rIns="237050" bIns="118523" anchor="ctr"/>
          <a:lstStyle/>
          <a:p>
            <a:pPr algn="ctr" defTabSz="2370782"/>
            <a:r>
              <a:rPr lang="en-US" sz="4667" b="1" dirty="0">
                <a:solidFill>
                  <a:srgbClr val="FEFEF4"/>
                </a:solidFill>
                <a:latin typeface="Arial" panose="020B0604020202020204" pitchFamily="34" charset="0"/>
                <a:cs typeface="Arial" panose="020B0604020202020204" pitchFamily="34" charset="0"/>
              </a:rPr>
              <a:t>Introduction</a:t>
            </a:r>
          </a:p>
        </p:txBody>
      </p:sp>
      <p:sp>
        <p:nvSpPr>
          <p:cNvPr id="2060" name="AutoShape 274">
            <a:extLst>
              <a:ext uri="{FF2B5EF4-FFF2-40B4-BE49-F238E27FC236}">
                <a16:creationId xmlns:a16="http://schemas.microsoft.com/office/drawing/2014/main" id="{EE059C31-A7BC-A246-BA35-A7529DB1F25C}"/>
              </a:ext>
            </a:extLst>
          </p:cNvPr>
          <p:cNvSpPr>
            <a:spLocks noChangeArrowheads="1"/>
          </p:cNvSpPr>
          <p:nvPr/>
        </p:nvSpPr>
        <p:spPr bwMode="auto">
          <a:xfrm>
            <a:off x="574421" y="13794063"/>
            <a:ext cx="16058058" cy="1467774"/>
          </a:xfrm>
          <a:prstGeom prst="cube">
            <a:avLst>
              <a:gd name="adj" fmla="val 25000"/>
            </a:avLst>
          </a:prstGeom>
          <a:solidFill>
            <a:srgbClr val="2799A1"/>
          </a:solidFill>
          <a:ln w="12700">
            <a:solidFill>
              <a:srgbClr val="2799A1"/>
            </a:solidFill>
            <a:miter lim="800000"/>
            <a:headEnd type="none" w="sm" len="sm"/>
            <a:tailEnd type="none" w="sm" len="sm"/>
          </a:ln>
        </p:spPr>
        <p:txBody>
          <a:bodyPr wrap="none" lIns="237050" tIns="118523" rIns="237050" bIns="118523" anchor="ctr"/>
          <a:lstStyle/>
          <a:p>
            <a:pPr algn="ctr" defTabSz="2370782"/>
            <a:r>
              <a:rPr lang="en-US" sz="4667" b="1" dirty="0">
                <a:solidFill>
                  <a:srgbClr val="FEFEF4"/>
                </a:solidFill>
                <a:latin typeface="Arial" panose="020B0604020202020204" pitchFamily="34" charset="0"/>
                <a:cs typeface="Arial" panose="020B0604020202020204" pitchFamily="34" charset="0"/>
              </a:rPr>
              <a:t>Method</a:t>
            </a:r>
          </a:p>
        </p:txBody>
      </p:sp>
      <p:sp>
        <p:nvSpPr>
          <p:cNvPr id="2061" name="AutoShape 306">
            <a:extLst>
              <a:ext uri="{FF2B5EF4-FFF2-40B4-BE49-F238E27FC236}">
                <a16:creationId xmlns:a16="http://schemas.microsoft.com/office/drawing/2014/main" id="{1BA14F41-7A8A-B3E0-3573-3787F9812CA4}"/>
              </a:ext>
            </a:extLst>
          </p:cNvPr>
          <p:cNvSpPr>
            <a:spLocks noChangeArrowheads="1"/>
          </p:cNvSpPr>
          <p:nvPr/>
        </p:nvSpPr>
        <p:spPr bwMode="auto">
          <a:xfrm>
            <a:off x="842075" y="29524745"/>
            <a:ext cx="15319659" cy="1408340"/>
          </a:xfrm>
          <a:prstGeom prst="cube">
            <a:avLst>
              <a:gd name="adj" fmla="val 25000"/>
            </a:avLst>
          </a:prstGeom>
          <a:solidFill>
            <a:srgbClr val="2799A1"/>
          </a:solidFill>
          <a:ln w="12700">
            <a:solidFill>
              <a:srgbClr val="2799A1"/>
            </a:solidFill>
            <a:miter lim="800000"/>
            <a:headEnd type="none" w="sm" len="sm"/>
            <a:tailEnd type="none" w="sm" len="sm"/>
          </a:ln>
        </p:spPr>
        <p:txBody>
          <a:bodyPr wrap="none" lIns="237050" tIns="118523" rIns="237050" bIns="118523" anchor="ctr"/>
          <a:lstStyle/>
          <a:p>
            <a:pPr algn="ctr" defTabSz="2370782"/>
            <a:r>
              <a:rPr lang="en-US" sz="4667" b="1" dirty="0">
                <a:solidFill>
                  <a:srgbClr val="FEFEF4"/>
                </a:solidFill>
                <a:latin typeface="Arial" panose="020B0604020202020204" pitchFamily="34" charset="0"/>
                <a:cs typeface="Arial" panose="020B0604020202020204" pitchFamily="34" charset="0"/>
              </a:rPr>
              <a:t>Results</a:t>
            </a:r>
          </a:p>
        </p:txBody>
      </p:sp>
      <p:sp>
        <p:nvSpPr>
          <p:cNvPr id="126" name="Text Box 117">
            <a:extLst>
              <a:ext uri="{FF2B5EF4-FFF2-40B4-BE49-F238E27FC236}">
                <a16:creationId xmlns:a16="http://schemas.microsoft.com/office/drawing/2014/main" id="{F7A2260E-7E5A-D243-A228-3D9137B7F629}"/>
              </a:ext>
            </a:extLst>
          </p:cNvPr>
          <p:cNvSpPr txBox="1">
            <a:spLocks noChangeArrowheads="1"/>
          </p:cNvSpPr>
          <p:nvPr/>
        </p:nvSpPr>
        <p:spPr bwMode="auto">
          <a:xfrm>
            <a:off x="36512058" y="17185260"/>
            <a:ext cx="13646292" cy="2062103"/>
          </a:xfrm>
          <a:prstGeom prst="rect">
            <a:avLst/>
          </a:prstGeom>
          <a:noFill/>
          <a:ln w="12700">
            <a:solidFill>
              <a:schemeClr val="accent1"/>
            </a:solidFill>
            <a:miter lim="800000"/>
            <a:headEnd type="none" w="sm" len="sm"/>
            <a:tailEnd type="none" w="sm" len="sm"/>
          </a:ln>
        </p:spPr>
        <p:txBody>
          <a:bodyPr wrap="square">
            <a:spAutoFit/>
          </a:bodyPr>
          <a:lstStyle/>
          <a:p>
            <a:pPr eaLnBrk="0" hangingPunct="0"/>
            <a:r>
              <a:rPr lang="en-US" sz="3200" b="1" dirty="0">
                <a:solidFill>
                  <a:srgbClr val="0199D2"/>
                </a:solidFill>
                <a:latin typeface="Arial" panose="020B0604020202020204" pitchFamily="34" charset="0"/>
                <a:cs typeface="Arial" panose="020B0604020202020204" pitchFamily="34" charset="0"/>
              </a:rPr>
              <a:t>Figure 3</a:t>
            </a:r>
            <a:r>
              <a:rPr lang="en-US" sz="3200" b="1" dirty="0">
                <a:latin typeface="Arial" panose="020B0604020202020204" pitchFamily="34" charset="0"/>
                <a:cs typeface="Arial" panose="020B0604020202020204" pitchFamily="34" charset="0"/>
              </a:rPr>
              <a:t>. Box plot of day-28 PPQ in children receiving DHA-PPQ as chemoprevention with concomitant antiretroviral regimens</a:t>
            </a:r>
            <a:r>
              <a:rPr lang="en-US" sz="3200" dirty="0">
                <a:latin typeface="Arial" panose="020B0604020202020204" pitchFamily="34" charset="0"/>
                <a:cs typeface="Arial" panose="020B0604020202020204" pitchFamily="34" charset="0"/>
              </a:rPr>
              <a:t>. CT (11-17 </a:t>
            </a:r>
            <a:r>
              <a:rPr lang="en-US" sz="3200" dirty="0" err="1">
                <a:latin typeface="Arial" panose="020B0604020202020204" pitchFamily="34" charset="0"/>
                <a:cs typeface="Arial" panose="020B0604020202020204" pitchFamily="34" charset="0"/>
              </a:rPr>
              <a:t>yr</a:t>
            </a:r>
            <a:r>
              <a:rPr lang="en-US" sz="3200" dirty="0">
                <a:latin typeface="Arial" panose="020B0604020202020204" pitchFamily="34" charset="0"/>
                <a:cs typeface="Arial" panose="020B0604020202020204" pitchFamily="34" charset="0"/>
              </a:rPr>
              <a:t>), DTG controls; DTG, dolutegravir; CT (3-10yr), controls for LPV/r and EFV; LPV/r, lopinavir/ritonavir; EFV, efavirenz. </a:t>
            </a:r>
          </a:p>
        </p:txBody>
      </p:sp>
      <p:grpSp>
        <p:nvGrpSpPr>
          <p:cNvPr id="44" name="Group 43">
            <a:extLst>
              <a:ext uri="{FF2B5EF4-FFF2-40B4-BE49-F238E27FC236}">
                <a16:creationId xmlns:a16="http://schemas.microsoft.com/office/drawing/2014/main" id="{C4E028DC-F3A4-DDE4-AD59-577B7C16C068}"/>
              </a:ext>
            </a:extLst>
          </p:cNvPr>
          <p:cNvGrpSpPr/>
          <p:nvPr/>
        </p:nvGrpSpPr>
        <p:grpSpPr>
          <a:xfrm>
            <a:off x="36342605" y="7007700"/>
            <a:ext cx="13815746" cy="10051841"/>
            <a:chOff x="36342604" y="12657363"/>
            <a:chExt cx="13815746" cy="10051841"/>
          </a:xfrm>
        </p:grpSpPr>
        <p:pic>
          <p:nvPicPr>
            <p:cNvPr id="43" name="Picture 42" descr="A graph of a group&#10;&#10;Description automatically generated">
              <a:extLst>
                <a:ext uri="{FF2B5EF4-FFF2-40B4-BE49-F238E27FC236}">
                  <a16:creationId xmlns:a16="http://schemas.microsoft.com/office/drawing/2014/main" id="{C792ED51-45D1-8B81-9EA8-DCE3EE5B57E9}"/>
                </a:ext>
              </a:extLst>
            </p:cNvPr>
            <p:cNvPicPr>
              <a:picLocks noChangeAspect="1"/>
            </p:cNvPicPr>
            <p:nvPr/>
          </p:nvPicPr>
          <p:blipFill>
            <a:blip r:embed="rId4"/>
            <a:stretch>
              <a:fillRect/>
            </a:stretch>
          </p:blipFill>
          <p:spPr>
            <a:xfrm>
              <a:off x="36342604" y="12657363"/>
              <a:ext cx="13815746" cy="10051841"/>
            </a:xfrm>
            <a:prstGeom prst="rect">
              <a:avLst/>
            </a:prstGeom>
          </p:spPr>
        </p:pic>
        <p:sp>
          <p:nvSpPr>
            <p:cNvPr id="2066" name="TextBox 2065">
              <a:extLst>
                <a:ext uri="{FF2B5EF4-FFF2-40B4-BE49-F238E27FC236}">
                  <a16:creationId xmlns:a16="http://schemas.microsoft.com/office/drawing/2014/main" id="{69397B32-F4E4-533A-53D9-B83C081621A2}"/>
                </a:ext>
              </a:extLst>
            </p:cNvPr>
            <p:cNvSpPr txBox="1"/>
            <p:nvPr/>
          </p:nvSpPr>
          <p:spPr>
            <a:xfrm>
              <a:off x="46491688" y="13447812"/>
              <a:ext cx="1314784"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LPV/r</a:t>
              </a:r>
            </a:p>
            <a:p>
              <a:r>
                <a:rPr lang="en-US" sz="2800" b="1" dirty="0">
                  <a:latin typeface="Arial" panose="020B0604020202020204" pitchFamily="34" charset="0"/>
                  <a:cs typeface="Arial" panose="020B0604020202020204" pitchFamily="34" charset="0"/>
                </a:rPr>
                <a:t>+175%</a:t>
              </a:r>
            </a:p>
          </p:txBody>
        </p:sp>
        <p:sp>
          <p:nvSpPr>
            <p:cNvPr id="2067" name="TextBox 2066">
              <a:extLst>
                <a:ext uri="{FF2B5EF4-FFF2-40B4-BE49-F238E27FC236}">
                  <a16:creationId xmlns:a16="http://schemas.microsoft.com/office/drawing/2014/main" id="{9A12B869-F1B9-23A5-FC98-D6A70EDA7032}"/>
                </a:ext>
              </a:extLst>
            </p:cNvPr>
            <p:cNvSpPr txBox="1"/>
            <p:nvPr/>
          </p:nvSpPr>
          <p:spPr>
            <a:xfrm>
              <a:off x="40552903" y="16919891"/>
              <a:ext cx="1734771"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DTG</a:t>
              </a:r>
            </a:p>
            <a:p>
              <a:r>
                <a:rPr lang="en-US" sz="2800" b="1" dirty="0">
                  <a:latin typeface="Arial" panose="020B0604020202020204" pitchFamily="34" charset="0"/>
                  <a:cs typeface="Arial" panose="020B0604020202020204" pitchFamily="34" charset="0"/>
                </a:rPr>
                <a:t>-32%</a:t>
              </a:r>
            </a:p>
          </p:txBody>
        </p:sp>
        <p:sp>
          <p:nvSpPr>
            <p:cNvPr id="2069" name="TextBox 2068">
              <a:extLst>
                <a:ext uri="{FF2B5EF4-FFF2-40B4-BE49-F238E27FC236}">
                  <a16:creationId xmlns:a16="http://schemas.microsoft.com/office/drawing/2014/main" id="{8502A173-6302-AD14-F565-7FE304887870}"/>
                </a:ext>
              </a:extLst>
            </p:cNvPr>
            <p:cNvSpPr txBox="1"/>
            <p:nvPr/>
          </p:nvSpPr>
          <p:spPr>
            <a:xfrm>
              <a:off x="47721023" y="19405379"/>
              <a:ext cx="1024639"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EFV</a:t>
              </a:r>
            </a:p>
            <a:p>
              <a:r>
                <a:rPr lang="en-US" sz="2800" b="1" dirty="0">
                  <a:latin typeface="Arial" panose="020B0604020202020204" pitchFamily="34" charset="0"/>
                  <a:cs typeface="Arial" panose="020B0604020202020204" pitchFamily="34" charset="0"/>
                </a:rPr>
                <a:t>-84%</a:t>
              </a:r>
            </a:p>
          </p:txBody>
        </p:sp>
      </p:grpSp>
      <p:sp>
        <p:nvSpPr>
          <p:cNvPr id="2077" name="Text Box 132">
            <a:extLst>
              <a:ext uri="{FF2B5EF4-FFF2-40B4-BE49-F238E27FC236}">
                <a16:creationId xmlns:a16="http://schemas.microsoft.com/office/drawing/2014/main" id="{76B6A403-7AED-E772-D0AD-F1B9B4575342}"/>
              </a:ext>
            </a:extLst>
          </p:cNvPr>
          <p:cNvSpPr txBox="1">
            <a:spLocks noChangeArrowheads="1"/>
          </p:cNvSpPr>
          <p:nvPr/>
        </p:nvSpPr>
        <p:spPr bwMode="auto">
          <a:xfrm>
            <a:off x="18747434" y="6948174"/>
            <a:ext cx="15204572" cy="1077218"/>
          </a:xfrm>
          <a:prstGeom prst="rect">
            <a:avLst/>
          </a:prstGeom>
          <a:noFill/>
          <a:ln w="12700">
            <a:noFill/>
            <a:miter lim="800000"/>
            <a:headEnd type="none" w="sm" len="sm"/>
            <a:tailEnd type="none" w="sm" len="sm"/>
          </a:ln>
        </p:spPr>
        <p:txBody>
          <a:bodyPr wrap="square">
            <a:spAutoFit/>
          </a:bodyPr>
          <a:lstStyle/>
          <a:p>
            <a:pPr eaLnBrk="0" hangingPunct="0"/>
            <a:r>
              <a:rPr lang="en-US" sz="3200" b="1" dirty="0">
                <a:solidFill>
                  <a:srgbClr val="0199D2"/>
                </a:solidFill>
                <a:latin typeface="Arial" panose="020B0604020202020204" pitchFamily="34" charset="0"/>
                <a:cs typeface="Arial" panose="020B0604020202020204" pitchFamily="34" charset="0"/>
              </a:rPr>
              <a:t>Table 2</a:t>
            </a:r>
            <a:r>
              <a:rPr lang="en-US" sz="3200"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PK parameters of piperaquine in children in the context of DTG-based antiretroviral therapy</a:t>
            </a:r>
          </a:p>
        </p:txBody>
      </p:sp>
      <p:sp>
        <p:nvSpPr>
          <p:cNvPr id="2078" name="Text Box 124">
            <a:extLst>
              <a:ext uri="{FF2B5EF4-FFF2-40B4-BE49-F238E27FC236}">
                <a16:creationId xmlns:a16="http://schemas.microsoft.com/office/drawing/2014/main" id="{AA6EAA3B-7432-7EBE-797B-165EDA17088B}"/>
              </a:ext>
            </a:extLst>
          </p:cNvPr>
          <p:cNvSpPr txBox="1">
            <a:spLocks noChangeArrowheads="1"/>
          </p:cNvSpPr>
          <p:nvPr/>
        </p:nvSpPr>
        <p:spPr bwMode="auto">
          <a:xfrm>
            <a:off x="828795" y="33144581"/>
            <a:ext cx="9548348" cy="584775"/>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US" sz="3200" b="1" dirty="0">
                <a:solidFill>
                  <a:srgbClr val="0199D2"/>
                </a:solidFill>
                <a:latin typeface="Arial" panose="020B0604020202020204" pitchFamily="34" charset="0"/>
                <a:cs typeface="Arial" panose="020B0604020202020204" pitchFamily="34" charset="0"/>
              </a:rPr>
              <a:t>Table 1</a:t>
            </a:r>
            <a:r>
              <a:rPr lang="en-US" sz="3200" b="1" dirty="0">
                <a:latin typeface="Arial" panose="020B0604020202020204" pitchFamily="34" charset="0"/>
                <a:cs typeface="Arial" panose="020B0604020202020204" pitchFamily="34" charset="0"/>
              </a:rPr>
              <a:t>. Demographic data  of s</a:t>
            </a:r>
            <a:r>
              <a:rPr lang="en-US" sz="3200" b="1" dirty="0">
                <a:solidFill>
                  <a:srgbClr val="000000"/>
                </a:solidFill>
                <a:latin typeface="Arial" panose="020B0604020202020204" pitchFamily="34" charset="0"/>
                <a:cs typeface="Arial" panose="020B0604020202020204" pitchFamily="34" charset="0"/>
              </a:rPr>
              <a:t>tudy participants</a:t>
            </a:r>
          </a:p>
        </p:txBody>
      </p:sp>
      <p:sp>
        <p:nvSpPr>
          <p:cNvPr id="2081" name="Text Box 548">
            <a:extLst>
              <a:ext uri="{FF2B5EF4-FFF2-40B4-BE49-F238E27FC236}">
                <a16:creationId xmlns:a16="http://schemas.microsoft.com/office/drawing/2014/main" id="{8BA31B8A-F6F5-B52C-8EED-59890920C438}"/>
              </a:ext>
            </a:extLst>
          </p:cNvPr>
          <p:cNvSpPr txBox="1">
            <a:spLocks noChangeArrowheads="1"/>
          </p:cNvSpPr>
          <p:nvPr/>
        </p:nvSpPr>
        <p:spPr bwMode="auto">
          <a:xfrm>
            <a:off x="36701781" y="30431612"/>
            <a:ext cx="13456579" cy="194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15400">
                <a:solidFill>
                  <a:schemeClr val="tx1"/>
                </a:solidFill>
                <a:latin typeface="Times" charset="0"/>
                <a:ea typeface="MS PGothic" charset="-128"/>
              </a:defRPr>
            </a:lvl1pPr>
            <a:lvl2pPr marL="742950" indent="-285750">
              <a:spcBef>
                <a:spcPct val="20000"/>
              </a:spcBef>
              <a:buChar char="–"/>
              <a:defRPr sz="13400">
                <a:solidFill>
                  <a:schemeClr val="tx1"/>
                </a:solidFill>
                <a:latin typeface="Times" charset="0"/>
                <a:ea typeface="MS PGothic" charset="-128"/>
              </a:defRPr>
            </a:lvl2pPr>
            <a:lvl3pPr marL="1143000" indent="-228600">
              <a:spcBef>
                <a:spcPct val="20000"/>
              </a:spcBef>
              <a:buChar char="•"/>
              <a:defRPr sz="11500">
                <a:solidFill>
                  <a:schemeClr val="tx1"/>
                </a:solidFill>
                <a:latin typeface="Times" charset="0"/>
                <a:ea typeface="MS PGothic" charset="-128"/>
              </a:defRPr>
            </a:lvl3pPr>
            <a:lvl4pPr marL="1600200" indent="-228600">
              <a:spcBef>
                <a:spcPct val="20000"/>
              </a:spcBef>
              <a:buChar char="–"/>
              <a:defRPr sz="9600">
                <a:solidFill>
                  <a:schemeClr val="tx1"/>
                </a:solidFill>
                <a:latin typeface="Times" charset="0"/>
                <a:ea typeface="MS PGothic" charset="-128"/>
              </a:defRPr>
            </a:lvl4pPr>
            <a:lvl5pPr marL="2057400" indent="-228600">
              <a:spcBef>
                <a:spcPct val="20000"/>
              </a:spcBef>
              <a:buChar char="»"/>
              <a:defRPr sz="9600">
                <a:solidFill>
                  <a:schemeClr val="tx1"/>
                </a:solidFill>
                <a:latin typeface="Times" charset="0"/>
                <a:ea typeface="MS PGothic" charset="-128"/>
              </a:defRPr>
            </a:lvl5pPr>
            <a:lvl6pPr marL="2514600" indent="-228600" eaLnBrk="0" fontAlgn="base" hangingPunct="0">
              <a:spcBef>
                <a:spcPct val="20000"/>
              </a:spcBef>
              <a:spcAft>
                <a:spcPct val="0"/>
              </a:spcAft>
              <a:buChar char="»"/>
              <a:defRPr sz="9600">
                <a:solidFill>
                  <a:schemeClr val="tx1"/>
                </a:solidFill>
                <a:latin typeface="Times" charset="0"/>
                <a:ea typeface="MS PGothic" charset="-128"/>
              </a:defRPr>
            </a:lvl6pPr>
            <a:lvl7pPr marL="2971800" indent="-228600" eaLnBrk="0" fontAlgn="base" hangingPunct="0">
              <a:spcBef>
                <a:spcPct val="20000"/>
              </a:spcBef>
              <a:spcAft>
                <a:spcPct val="0"/>
              </a:spcAft>
              <a:buChar char="»"/>
              <a:defRPr sz="9600">
                <a:solidFill>
                  <a:schemeClr val="tx1"/>
                </a:solidFill>
                <a:latin typeface="Times" charset="0"/>
                <a:ea typeface="MS PGothic" charset="-128"/>
              </a:defRPr>
            </a:lvl7pPr>
            <a:lvl8pPr marL="3429000" indent="-228600" eaLnBrk="0" fontAlgn="base" hangingPunct="0">
              <a:spcBef>
                <a:spcPct val="20000"/>
              </a:spcBef>
              <a:spcAft>
                <a:spcPct val="0"/>
              </a:spcAft>
              <a:buChar char="»"/>
              <a:defRPr sz="9600">
                <a:solidFill>
                  <a:schemeClr val="tx1"/>
                </a:solidFill>
                <a:latin typeface="Times" charset="0"/>
                <a:ea typeface="MS PGothic" charset="-128"/>
              </a:defRPr>
            </a:lvl8pPr>
            <a:lvl9pPr marL="3886200" indent="-228600" eaLnBrk="0" fontAlgn="base" hangingPunct="0">
              <a:spcBef>
                <a:spcPct val="20000"/>
              </a:spcBef>
              <a:spcAft>
                <a:spcPct val="0"/>
              </a:spcAft>
              <a:buChar char="»"/>
              <a:defRPr sz="9600">
                <a:solidFill>
                  <a:schemeClr val="tx1"/>
                </a:solidFill>
                <a:latin typeface="Times" charset="0"/>
                <a:ea typeface="MS PGothic" charset="-128"/>
              </a:defRPr>
            </a:lvl9pPr>
          </a:lstStyle>
          <a:p>
            <a:pPr eaLnBrk="0" hangingPunct="0">
              <a:buNone/>
            </a:pPr>
            <a:r>
              <a:rPr lang="en-US" altLang="en-US" sz="3267" b="1" dirty="0">
                <a:solidFill>
                  <a:srgbClr val="0199D2"/>
                </a:solidFill>
                <a:latin typeface="Arial" charset="0"/>
              </a:rPr>
              <a:t>Fi</a:t>
            </a:r>
            <a:r>
              <a:rPr lang="en-US" altLang="en-US" sz="2800" b="1" dirty="0">
                <a:solidFill>
                  <a:srgbClr val="0199D2"/>
                </a:solidFill>
                <a:latin typeface="Arial" charset="0"/>
              </a:rPr>
              <a:t>gure 4</a:t>
            </a:r>
            <a:r>
              <a:rPr lang="en-US" altLang="en-US" sz="2800" dirty="0">
                <a:solidFill>
                  <a:schemeClr val="accent1"/>
                </a:solidFill>
                <a:latin typeface="Arial" charset="0"/>
              </a:rPr>
              <a:t>. </a:t>
            </a:r>
            <a:r>
              <a:rPr lang="en-US" sz="3200" b="1" dirty="0">
                <a:latin typeface="Arial" panose="020B0604020202020204" pitchFamily="34" charset="0"/>
                <a:cs typeface="Arial" panose="020B0604020202020204" pitchFamily="34" charset="0"/>
              </a:rPr>
              <a:t>Box plot of day-42 PPQ in children receiving DHA-PPQ as chemoprevention with concomitant antiretroviral regimens. </a:t>
            </a:r>
            <a:r>
              <a:rPr lang="en-US" sz="2800" dirty="0">
                <a:latin typeface="Arial" panose="020B0604020202020204" pitchFamily="34" charset="0"/>
                <a:cs typeface="Arial" panose="020B0604020202020204" pitchFamily="34" charset="0"/>
              </a:rPr>
              <a:t>CT (11-17 </a:t>
            </a:r>
            <a:r>
              <a:rPr lang="en-US" sz="2800" dirty="0" err="1">
                <a:latin typeface="Arial" panose="020B0604020202020204" pitchFamily="34" charset="0"/>
                <a:cs typeface="Arial" panose="020B0604020202020204" pitchFamily="34" charset="0"/>
              </a:rPr>
              <a:t>yr</a:t>
            </a:r>
            <a:r>
              <a:rPr lang="en-US" sz="2800" dirty="0">
                <a:latin typeface="Arial" panose="020B0604020202020204" pitchFamily="34" charset="0"/>
                <a:cs typeface="Arial" panose="020B0604020202020204" pitchFamily="34" charset="0"/>
              </a:rPr>
              <a:t>), DTG controls; DTG, dolutegravir; CT (3-10yr), controls for LPV/r and EFV; LPV/r, lopinavir/ritonavir; EFV, efavirenz.</a:t>
            </a:r>
            <a:endParaRPr lang="en-US" altLang="en-US" sz="3267" dirty="0">
              <a:latin typeface="Arial" charset="0"/>
            </a:endParaRPr>
          </a:p>
        </p:txBody>
      </p:sp>
      <p:sp>
        <p:nvSpPr>
          <p:cNvPr id="2086" name="AutoShape 209">
            <a:extLst>
              <a:ext uri="{FF2B5EF4-FFF2-40B4-BE49-F238E27FC236}">
                <a16:creationId xmlns:a16="http://schemas.microsoft.com/office/drawing/2014/main" id="{90C0175B-64B1-16F4-F665-0529A471F4BF}"/>
              </a:ext>
            </a:extLst>
          </p:cNvPr>
          <p:cNvSpPr>
            <a:spLocks noChangeArrowheads="1"/>
          </p:cNvSpPr>
          <p:nvPr/>
        </p:nvSpPr>
        <p:spPr bwMode="auto">
          <a:xfrm>
            <a:off x="36701771" y="33054618"/>
            <a:ext cx="12834856" cy="1526856"/>
          </a:xfrm>
          <a:prstGeom prst="cube">
            <a:avLst>
              <a:gd name="adj" fmla="val 25000"/>
            </a:avLst>
          </a:prstGeom>
          <a:solidFill>
            <a:srgbClr val="2799A1"/>
          </a:solidFill>
          <a:ln w="12700">
            <a:solidFill>
              <a:srgbClr val="2799A1"/>
            </a:solidFill>
            <a:miter lim="800000"/>
            <a:headEnd type="none" w="sm" len="sm"/>
            <a:tailEnd type="none" w="sm" len="sm"/>
          </a:ln>
        </p:spPr>
        <p:txBody>
          <a:bodyPr wrap="none" lIns="237050" tIns="118523" rIns="237050" bIns="118523" anchor="ctr"/>
          <a:lstStyle/>
          <a:p>
            <a:pPr algn="ctr" defTabSz="2370782"/>
            <a:r>
              <a:rPr lang="en-US" sz="4667" b="1" dirty="0">
                <a:solidFill>
                  <a:srgbClr val="FEFEF4"/>
                </a:solidFill>
                <a:latin typeface="Arial" panose="020B0604020202020204" pitchFamily="34" charset="0"/>
                <a:cs typeface="Arial" panose="020B0604020202020204" pitchFamily="34" charset="0"/>
              </a:rPr>
              <a:t>Conclusions</a:t>
            </a:r>
          </a:p>
        </p:txBody>
      </p:sp>
      <p:sp>
        <p:nvSpPr>
          <p:cNvPr id="2088" name="AutoShape 207">
            <a:extLst>
              <a:ext uri="{FF2B5EF4-FFF2-40B4-BE49-F238E27FC236}">
                <a16:creationId xmlns:a16="http://schemas.microsoft.com/office/drawing/2014/main" id="{9A001FD2-40FB-487F-5297-C6D1E303BDE7}"/>
              </a:ext>
            </a:extLst>
          </p:cNvPr>
          <p:cNvSpPr>
            <a:spLocks noChangeArrowheads="1"/>
          </p:cNvSpPr>
          <p:nvPr/>
        </p:nvSpPr>
        <p:spPr bwMode="auto">
          <a:xfrm>
            <a:off x="36590751" y="40317743"/>
            <a:ext cx="12945885" cy="1495085"/>
          </a:xfrm>
          <a:prstGeom prst="cube">
            <a:avLst>
              <a:gd name="adj" fmla="val 25000"/>
            </a:avLst>
          </a:prstGeom>
          <a:solidFill>
            <a:srgbClr val="2799A1"/>
          </a:solidFill>
          <a:ln w="12700">
            <a:solidFill>
              <a:srgbClr val="2799A1"/>
            </a:solidFill>
            <a:miter lim="800000"/>
            <a:headEnd type="none" w="sm" len="sm"/>
            <a:tailEnd type="none" w="sm" len="sm"/>
          </a:ln>
        </p:spPr>
        <p:txBody>
          <a:bodyPr wrap="none" lIns="237050" tIns="118523" rIns="237050" bIns="118523" anchor="ctr"/>
          <a:lstStyle/>
          <a:p>
            <a:pPr algn="ctr" defTabSz="2370782"/>
            <a:r>
              <a:rPr lang="en-US" sz="4667" b="1" dirty="0">
                <a:solidFill>
                  <a:srgbClr val="FEFEF4"/>
                </a:solidFill>
                <a:latin typeface="Arial" panose="020B0604020202020204" pitchFamily="34" charset="0"/>
                <a:cs typeface="Arial" panose="020B0604020202020204" pitchFamily="34" charset="0"/>
              </a:rPr>
              <a:t>References and Funding</a:t>
            </a:r>
          </a:p>
        </p:txBody>
      </p:sp>
      <p:sp>
        <p:nvSpPr>
          <p:cNvPr id="36" name="Text Box 132">
            <a:extLst>
              <a:ext uri="{FF2B5EF4-FFF2-40B4-BE49-F238E27FC236}">
                <a16:creationId xmlns:a16="http://schemas.microsoft.com/office/drawing/2014/main" id="{92C3E6B2-BA81-13A5-6F9B-0B68AAB6F9D8}"/>
              </a:ext>
            </a:extLst>
          </p:cNvPr>
          <p:cNvSpPr txBox="1">
            <a:spLocks noChangeArrowheads="1"/>
          </p:cNvSpPr>
          <p:nvPr/>
        </p:nvSpPr>
        <p:spPr bwMode="auto">
          <a:xfrm>
            <a:off x="18436547" y="15600061"/>
            <a:ext cx="17263304" cy="1077218"/>
          </a:xfrm>
          <a:prstGeom prst="rect">
            <a:avLst/>
          </a:prstGeom>
          <a:noFill/>
          <a:ln w="12700">
            <a:noFill/>
            <a:miter lim="800000"/>
            <a:headEnd type="none" w="sm" len="sm"/>
            <a:tailEnd type="none" w="sm" len="sm"/>
          </a:ln>
        </p:spPr>
        <p:txBody>
          <a:bodyPr wrap="square">
            <a:spAutoFit/>
          </a:bodyPr>
          <a:lstStyle/>
          <a:p>
            <a:pPr eaLnBrk="0" hangingPunct="0"/>
            <a:r>
              <a:rPr lang="en-US" sz="3200" b="1" dirty="0">
                <a:solidFill>
                  <a:srgbClr val="0199D2"/>
                </a:solidFill>
                <a:latin typeface="Arial" panose="020B0604020202020204" pitchFamily="34" charset="0"/>
                <a:cs typeface="Arial" panose="020B0604020202020204" pitchFamily="34" charset="0"/>
              </a:rPr>
              <a:t>Table 3</a:t>
            </a:r>
            <a:r>
              <a:rPr lang="en-US" sz="3200"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PK parameters of piperaquine in children in the context of LPV/r- and EFV-based antiretroviral therapy.</a:t>
            </a:r>
          </a:p>
        </p:txBody>
      </p:sp>
      <p:graphicFrame>
        <p:nvGraphicFramePr>
          <p:cNvPr id="37" name="Table 36">
            <a:extLst>
              <a:ext uri="{FF2B5EF4-FFF2-40B4-BE49-F238E27FC236}">
                <a16:creationId xmlns:a16="http://schemas.microsoft.com/office/drawing/2014/main" id="{3E5618C9-5FED-DBC8-4133-770658C33FDB}"/>
              </a:ext>
            </a:extLst>
          </p:cNvPr>
          <p:cNvGraphicFramePr>
            <a:graphicFrameLocks noGrp="1"/>
          </p:cNvGraphicFramePr>
          <p:nvPr>
            <p:extLst>
              <p:ext uri="{D42A27DB-BD31-4B8C-83A1-F6EECF244321}">
                <p14:modId xmlns:p14="http://schemas.microsoft.com/office/powerpoint/2010/main" val="2095252189"/>
              </p:ext>
            </p:extLst>
          </p:nvPr>
        </p:nvGraphicFramePr>
        <p:xfrm>
          <a:off x="19053335" y="8081670"/>
          <a:ext cx="14639148" cy="6284356"/>
        </p:xfrm>
        <a:graphic>
          <a:graphicData uri="http://schemas.openxmlformats.org/drawingml/2006/table">
            <a:tbl>
              <a:tblPr>
                <a:tableStyleId>{5C22544A-7EE6-4342-B048-85BDC9FD1C3A}</a:tableStyleId>
              </a:tblPr>
              <a:tblGrid>
                <a:gridCol w="3470020">
                  <a:extLst>
                    <a:ext uri="{9D8B030D-6E8A-4147-A177-3AD203B41FA5}">
                      <a16:colId xmlns:a16="http://schemas.microsoft.com/office/drawing/2014/main" val="2033141317"/>
                    </a:ext>
                  </a:extLst>
                </a:gridCol>
                <a:gridCol w="3216998">
                  <a:extLst>
                    <a:ext uri="{9D8B030D-6E8A-4147-A177-3AD203B41FA5}">
                      <a16:colId xmlns:a16="http://schemas.microsoft.com/office/drawing/2014/main" val="515172798"/>
                    </a:ext>
                  </a:extLst>
                </a:gridCol>
                <a:gridCol w="4120649">
                  <a:extLst>
                    <a:ext uri="{9D8B030D-6E8A-4147-A177-3AD203B41FA5}">
                      <a16:colId xmlns:a16="http://schemas.microsoft.com/office/drawing/2014/main" val="3817046043"/>
                    </a:ext>
                  </a:extLst>
                </a:gridCol>
                <a:gridCol w="1735010">
                  <a:extLst>
                    <a:ext uri="{9D8B030D-6E8A-4147-A177-3AD203B41FA5}">
                      <a16:colId xmlns:a16="http://schemas.microsoft.com/office/drawing/2014/main" val="3084063288"/>
                    </a:ext>
                  </a:extLst>
                </a:gridCol>
                <a:gridCol w="2096471">
                  <a:extLst>
                    <a:ext uri="{9D8B030D-6E8A-4147-A177-3AD203B41FA5}">
                      <a16:colId xmlns:a16="http://schemas.microsoft.com/office/drawing/2014/main" val="3514476925"/>
                    </a:ext>
                  </a:extLst>
                </a:gridCol>
              </a:tblGrid>
              <a:tr h="483412">
                <a:tc>
                  <a:txBody>
                    <a:bodyPr/>
                    <a:lstStyle/>
                    <a:p>
                      <a:pPr algn="l" fontAlgn="b"/>
                      <a:r>
                        <a:rPr lang="en-US" sz="2800" b="1" u="none" strike="noStrike" dirty="0">
                          <a:effectLst/>
                          <a:latin typeface="Arial" panose="020B0604020202020204" pitchFamily="34" charset="0"/>
                          <a:cs typeface="Arial" panose="020B0604020202020204" pitchFamily="34" charset="0"/>
                        </a:rPr>
                        <a:t> </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b="1" u="none" strike="noStrike" dirty="0">
                          <a:effectLst/>
                          <a:latin typeface="Arial" panose="020B0604020202020204" pitchFamily="34" charset="0"/>
                          <a:cs typeface="Arial" panose="020B0604020202020204" pitchFamily="34" charset="0"/>
                        </a:rPr>
                        <a:t>HIV+ children</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b="1" u="none" strike="noStrike" dirty="0">
                          <a:effectLst/>
                          <a:latin typeface="Arial" panose="020B0604020202020204" pitchFamily="34" charset="0"/>
                          <a:cs typeface="Arial" panose="020B0604020202020204" pitchFamily="34" charset="0"/>
                        </a:rPr>
                        <a:t>HIV- children</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l" fontAlgn="b"/>
                      <a:r>
                        <a:rPr lang="en-US" sz="2800" b="1" u="none" strike="noStrike" dirty="0">
                          <a:effectLst/>
                          <a:latin typeface="Arial" panose="020B0604020202020204" pitchFamily="34" charset="0"/>
                          <a:cs typeface="Arial" panose="020B0604020202020204" pitchFamily="34" charset="0"/>
                        </a:rPr>
                        <a:t> </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b="1" u="none" strike="noStrike">
                          <a:effectLst/>
                          <a:latin typeface="Arial" panose="020B0604020202020204" pitchFamily="34" charset="0"/>
                          <a:cs typeface="Arial" panose="020B0604020202020204" pitchFamily="34" charset="0"/>
                        </a:rPr>
                        <a:t> </a:t>
                      </a:r>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77826647"/>
                  </a:ext>
                </a:extLst>
              </a:tr>
              <a:tr h="483412">
                <a:tc>
                  <a:txBody>
                    <a:bodyPr/>
                    <a:lstStyle/>
                    <a:p>
                      <a:pPr algn="l" fontAlgn="b"/>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(DTG)</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Control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086510807"/>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PK parameters</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b="1" u="none" strike="noStrike" dirty="0">
                          <a:effectLst/>
                          <a:latin typeface="Arial" panose="020B0604020202020204" pitchFamily="34" charset="0"/>
                          <a:cs typeface="Arial" panose="020B0604020202020204" pitchFamily="34" charset="0"/>
                        </a:rPr>
                        <a:t>GM; 90%CI (n=30)</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b="1" u="none" strike="noStrike" dirty="0">
                          <a:effectLst/>
                          <a:latin typeface="Arial" panose="020B0604020202020204" pitchFamily="34" charset="0"/>
                          <a:cs typeface="Arial" panose="020B0604020202020204" pitchFamily="34" charset="0"/>
                        </a:rPr>
                        <a:t>GM; 90%CI (n=30)</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b="1" u="none" strike="noStrike" dirty="0">
                          <a:effectLst/>
                          <a:latin typeface="Arial" panose="020B0604020202020204" pitchFamily="34" charset="0"/>
                          <a:cs typeface="Arial" panose="020B0604020202020204" pitchFamily="34" charset="0"/>
                        </a:rPr>
                        <a:t>GMR</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b="1" u="none" strike="noStrike" dirty="0">
                          <a:effectLst/>
                          <a:latin typeface="Arial" panose="020B0604020202020204" pitchFamily="34" charset="0"/>
                          <a:cs typeface="Arial" panose="020B0604020202020204" pitchFamily="34" charset="0"/>
                        </a:rPr>
                        <a:t>P value</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924555"/>
                  </a:ext>
                </a:extLst>
              </a:tr>
              <a:tr h="483412">
                <a:tc>
                  <a:txBody>
                    <a:bodyPr/>
                    <a:lstStyle/>
                    <a:p>
                      <a:pPr algn="l" fontAlgn="b"/>
                      <a:r>
                        <a:rPr lang="en-US" sz="2800" b="1" u="none" strike="noStrike" dirty="0" err="1">
                          <a:effectLst/>
                          <a:latin typeface="Arial" panose="020B0604020202020204" pitchFamily="34" charset="0"/>
                          <a:cs typeface="Arial" panose="020B0604020202020204" pitchFamily="34" charset="0"/>
                        </a:rPr>
                        <a:t>C</a:t>
                      </a:r>
                      <a:r>
                        <a:rPr lang="en-US" sz="2800" b="1" u="none" strike="noStrike" baseline="-25000" dirty="0" err="1">
                          <a:effectLst/>
                          <a:latin typeface="Arial" panose="020B0604020202020204" pitchFamily="34" charset="0"/>
                          <a:cs typeface="Arial" panose="020B0604020202020204" pitchFamily="34" charset="0"/>
                        </a:rPr>
                        <a:t>max</a:t>
                      </a:r>
                      <a:r>
                        <a:rPr lang="en-US" sz="2800" b="1" u="none" strike="noStrike" dirty="0">
                          <a:effectLst/>
                          <a:latin typeface="Arial" panose="020B0604020202020204" pitchFamily="34" charset="0"/>
                          <a:cs typeface="Arial" panose="020B0604020202020204" pitchFamily="34" charset="0"/>
                        </a:rPr>
                        <a:t>, ng/mL </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a:effectLst/>
                          <a:latin typeface="Arial" panose="020B0604020202020204" pitchFamily="34" charset="0"/>
                          <a:cs typeface="Arial" panose="020B0604020202020204" pitchFamily="34" charset="0"/>
                        </a:rPr>
                        <a:t>285 (224, 363)</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dirty="0">
                          <a:effectLst/>
                          <a:latin typeface="Arial" panose="020B0604020202020204" pitchFamily="34" charset="0"/>
                          <a:cs typeface="Arial" panose="020B0604020202020204" pitchFamily="34" charset="0"/>
                        </a:rPr>
                        <a:t>272 (221, 334)</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dirty="0">
                          <a:effectLst/>
                          <a:latin typeface="Arial" panose="020B0604020202020204" pitchFamily="34" charset="0"/>
                          <a:cs typeface="Arial" panose="020B0604020202020204" pitchFamily="34" charset="0"/>
                        </a:rPr>
                        <a:t>1.05</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dirty="0">
                          <a:effectLst/>
                          <a:latin typeface="Arial" panose="020B0604020202020204" pitchFamily="34" charset="0"/>
                          <a:cs typeface="Arial" panose="020B0604020202020204" pitchFamily="34" charset="0"/>
                        </a:rPr>
                        <a:t>0.73</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06927350"/>
                  </a:ext>
                </a:extLst>
              </a:tr>
              <a:tr h="483412">
                <a:tc>
                  <a:txBody>
                    <a:bodyPr/>
                    <a:lstStyle/>
                    <a:p>
                      <a:pPr algn="l" fontAlgn="b"/>
                      <a:r>
                        <a:rPr lang="en-US" sz="2800" b="1" u="none" strike="noStrike" dirty="0" err="1">
                          <a:effectLst/>
                          <a:latin typeface="Arial" panose="020B0604020202020204" pitchFamily="34" charset="0"/>
                          <a:cs typeface="Arial" panose="020B0604020202020204" pitchFamily="34" charset="0"/>
                        </a:rPr>
                        <a:t>T</a:t>
                      </a:r>
                      <a:r>
                        <a:rPr lang="en-US" sz="2800" b="1" u="none" strike="noStrike" baseline="-25000" dirty="0" err="1">
                          <a:effectLst/>
                          <a:latin typeface="Arial" panose="020B0604020202020204" pitchFamily="34" charset="0"/>
                          <a:cs typeface="Arial" panose="020B0604020202020204" pitchFamily="34" charset="0"/>
                        </a:rPr>
                        <a:t>max</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3.04 (2.94, 6.02)</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4.02 (3.00, 6.05)</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1.320</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0.16</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433787605"/>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t</a:t>
                      </a:r>
                      <a:r>
                        <a:rPr lang="en-US" sz="2800" b="1" u="none" strike="noStrike" baseline="-25000" dirty="0">
                          <a:effectLst/>
                          <a:latin typeface="Arial" panose="020B0604020202020204" pitchFamily="34" charset="0"/>
                          <a:cs typeface="Arial" panose="020B0604020202020204" pitchFamily="34" charset="0"/>
                        </a:rPr>
                        <a:t>1/2</a:t>
                      </a:r>
                      <a:r>
                        <a:rPr lang="en-US" sz="2800" b="1" u="none" strike="noStrike" dirty="0">
                          <a:effectLst/>
                          <a:latin typeface="Arial" panose="020B0604020202020204" pitchFamily="34" charset="0"/>
                          <a:cs typeface="Arial" panose="020B0604020202020204" pitchFamily="34" charset="0"/>
                        </a:rPr>
                        <a:t>,hr*</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434 (386, 487)</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400 (346, 461)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1.090</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24884665"/>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AUC</a:t>
                      </a:r>
                      <a:r>
                        <a:rPr lang="en-US" sz="2800" b="1" u="none" strike="noStrike" baseline="-25000" dirty="0">
                          <a:effectLst/>
                          <a:latin typeface="Arial" panose="020B0604020202020204" pitchFamily="34" charset="0"/>
                          <a:cs typeface="Arial" panose="020B0604020202020204" pitchFamily="34" charset="0"/>
                        </a:rPr>
                        <a:t>0-day21</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hr·ng</a:t>
                      </a:r>
                      <a:r>
                        <a:rPr lang="en-US" sz="2800" b="1" u="none" strike="noStrike" dirty="0">
                          <a:effectLst/>
                          <a:latin typeface="Arial" panose="020B0604020202020204" pitchFamily="34" charset="0"/>
                          <a:cs typeface="Arial" panose="020B0604020202020204" pitchFamily="34" charset="0"/>
                        </a:rPr>
                        <a:t>/mL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11.5 (9.24, 14.3)</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14.7 (12.5, 17.2)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0.782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0.16</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4026006542"/>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AUC</a:t>
                      </a:r>
                      <a:r>
                        <a:rPr lang="en-US" sz="2800" b="1" u="none" strike="noStrike" baseline="-25000" dirty="0">
                          <a:effectLst/>
                          <a:latin typeface="Arial" panose="020B0604020202020204" pitchFamily="34" charset="0"/>
                          <a:cs typeface="Arial" panose="020B0604020202020204" pitchFamily="34" charset="0"/>
                        </a:rPr>
                        <a:t>0-day28</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hr·ng</a:t>
                      </a:r>
                      <a:r>
                        <a:rPr lang="en-US" sz="2800" b="1" u="none" strike="noStrike" dirty="0">
                          <a:effectLst/>
                          <a:latin typeface="Arial" panose="020B0604020202020204" pitchFamily="34" charset="0"/>
                          <a:cs typeface="Arial" panose="020B0604020202020204" pitchFamily="34" charset="0"/>
                        </a:rPr>
                        <a:t>/mL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12.7 (10.3, 15.7)</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16.4 (14.1, 19.1)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0.774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0.13</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616215248"/>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AUC</a:t>
                      </a:r>
                      <a:r>
                        <a:rPr lang="en-US" sz="2800" b="1" u="none" strike="noStrike" baseline="-25000" dirty="0">
                          <a:effectLst/>
                          <a:latin typeface="Arial" panose="020B0604020202020204" pitchFamily="34" charset="0"/>
                          <a:cs typeface="Arial" panose="020B0604020202020204" pitchFamily="34" charset="0"/>
                        </a:rPr>
                        <a:t>0-day42</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hr·ng</a:t>
                      </a:r>
                      <a:r>
                        <a:rPr lang="en-US" sz="2800" b="1" u="none" strike="noStrike" dirty="0">
                          <a:effectLst/>
                          <a:latin typeface="Arial" panose="020B0604020202020204" pitchFamily="34" charset="0"/>
                          <a:cs typeface="Arial" panose="020B0604020202020204" pitchFamily="34" charset="0"/>
                        </a:rPr>
                        <a:t>/mL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14. 9(12.0, 18.2)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19.2 (16.6, 22.2)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0.776</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951247743"/>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7d_cap</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39.1 (31.8, 48.0)</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37.2 (29.4, 47.0)</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1.050</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0.68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677631854"/>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21d_cap</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14.0 (11.8, 16.5)</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18.1 (15.5, 21.1)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0.773</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0.081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841102843"/>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28d_ven</a:t>
                      </a:r>
                      <a:r>
                        <a:rPr lang="en-US" sz="2800" b="1" u="none" strike="noStrike" dirty="0">
                          <a:effectLst/>
                          <a:latin typeface="Arial" panose="020B0604020202020204" pitchFamily="34" charset="0"/>
                          <a:cs typeface="Arial" panose="020B0604020202020204" pitchFamily="34" charset="0"/>
                        </a:rPr>
                        <a:t>, ng/mL </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5.44(4.23, 6.68)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8.01 (6.90, 9.30)</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0.679</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0.0199</a:t>
                      </a:r>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463810875"/>
                  </a:ext>
                </a:extLst>
              </a:tr>
              <a:tr h="48341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42d_ven</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a:effectLst/>
                          <a:latin typeface="Arial" panose="020B0604020202020204" pitchFamily="34" charset="0"/>
                          <a:cs typeface="Arial" panose="020B0604020202020204" pitchFamily="34" charset="0"/>
                        </a:rPr>
                        <a:t>5.01 (4.12, 6.10)</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13.8 (11.0, 17.2)</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0.363</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&lt;0.0001</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5278344"/>
                  </a:ext>
                </a:extLst>
              </a:tr>
            </a:tbl>
          </a:graphicData>
        </a:graphic>
      </p:graphicFrame>
      <p:sp>
        <p:nvSpPr>
          <p:cNvPr id="38" name="TextBox 37">
            <a:extLst>
              <a:ext uri="{FF2B5EF4-FFF2-40B4-BE49-F238E27FC236}">
                <a16:creationId xmlns:a16="http://schemas.microsoft.com/office/drawing/2014/main" id="{8D28D01C-0E4C-88D6-66A2-3EB624C8E8A1}"/>
              </a:ext>
            </a:extLst>
          </p:cNvPr>
          <p:cNvSpPr txBox="1"/>
          <p:nvPr/>
        </p:nvSpPr>
        <p:spPr>
          <a:xfrm>
            <a:off x="19195839" y="14391779"/>
            <a:ext cx="14072250" cy="954107"/>
          </a:xfrm>
          <a:prstGeom prst="rect">
            <a:avLst/>
          </a:prstGeom>
          <a:noFill/>
        </p:spPr>
        <p:txBody>
          <a:bodyPr wrap="none" rtlCol="0">
            <a:spAutoFit/>
          </a:bodyPr>
          <a:lstStyle/>
          <a:p>
            <a:r>
              <a:rPr lang="en-US" sz="2800" dirty="0"/>
              <a:t>Note: GM: geometric mean; CI: confidence interval; GMR: geometric mean ratio (DTG/control); </a:t>
            </a:r>
          </a:p>
          <a:p>
            <a:r>
              <a:rPr lang="en-US" sz="2800" dirty="0"/>
              <a:t>* n=29 for DTG and 26 for control. </a:t>
            </a:r>
            <a:r>
              <a:rPr lang="en-US" sz="2800" dirty="0" err="1"/>
              <a:t>Tmax</a:t>
            </a:r>
            <a:r>
              <a:rPr lang="en-US" sz="2800" dirty="0"/>
              <a:t> was median (IQR)</a:t>
            </a:r>
          </a:p>
        </p:txBody>
      </p:sp>
      <p:graphicFrame>
        <p:nvGraphicFramePr>
          <p:cNvPr id="39" name="Table 38">
            <a:extLst>
              <a:ext uri="{FF2B5EF4-FFF2-40B4-BE49-F238E27FC236}">
                <a16:creationId xmlns:a16="http://schemas.microsoft.com/office/drawing/2014/main" id="{97A5FF8E-BFB5-55D5-4CB7-65A66D63B050}"/>
              </a:ext>
            </a:extLst>
          </p:cNvPr>
          <p:cNvGraphicFramePr>
            <a:graphicFrameLocks noGrp="1"/>
          </p:cNvGraphicFramePr>
          <p:nvPr>
            <p:extLst>
              <p:ext uri="{D42A27DB-BD31-4B8C-83A1-F6EECF244321}">
                <p14:modId xmlns:p14="http://schemas.microsoft.com/office/powerpoint/2010/main" val="2696759419"/>
              </p:ext>
            </p:extLst>
          </p:nvPr>
        </p:nvGraphicFramePr>
        <p:xfrm>
          <a:off x="17345216" y="17010827"/>
          <a:ext cx="18055407" cy="7669983"/>
        </p:xfrm>
        <a:graphic>
          <a:graphicData uri="http://schemas.openxmlformats.org/drawingml/2006/table">
            <a:tbl>
              <a:tblPr>
                <a:tableStyleId>{5C22544A-7EE6-4342-B048-85BDC9FD1C3A}</a:tableStyleId>
              </a:tblPr>
              <a:tblGrid>
                <a:gridCol w="3578176">
                  <a:extLst>
                    <a:ext uri="{9D8B030D-6E8A-4147-A177-3AD203B41FA5}">
                      <a16:colId xmlns:a16="http://schemas.microsoft.com/office/drawing/2014/main" val="2543802993"/>
                    </a:ext>
                  </a:extLst>
                </a:gridCol>
                <a:gridCol w="3383229">
                  <a:extLst>
                    <a:ext uri="{9D8B030D-6E8A-4147-A177-3AD203B41FA5}">
                      <a16:colId xmlns:a16="http://schemas.microsoft.com/office/drawing/2014/main" val="2789941452"/>
                    </a:ext>
                  </a:extLst>
                </a:gridCol>
                <a:gridCol w="2688819">
                  <a:extLst>
                    <a:ext uri="{9D8B030D-6E8A-4147-A177-3AD203B41FA5}">
                      <a16:colId xmlns:a16="http://schemas.microsoft.com/office/drawing/2014/main" val="1740857895"/>
                    </a:ext>
                  </a:extLst>
                </a:gridCol>
                <a:gridCol w="2976304">
                  <a:extLst>
                    <a:ext uri="{9D8B030D-6E8A-4147-A177-3AD203B41FA5}">
                      <a16:colId xmlns:a16="http://schemas.microsoft.com/office/drawing/2014/main" val="1524964128"/>
                    </a:ext>
                  </a:extLst>
                </a:gridCol>
                <a:gridCol w="2773374">
                  <a:extLst>
                    <a:ext uri="{9D8B030D-6E8A-4147-A177-3AD203B41FA5}">
                      <a16:colId xmlns:a16="http://schemas.microsoft.com/office/drawing/2014/main" val="2935410996"/>
                    </a:ext>
                  </a:extLst>
                </a:gridCol>
                <a:gridCol w="2655505">
                  <a:extLst>
                    <a:ext uri="{9D8B030D-6E8A-4147-A177-3AD203B41FA5}">
                      <a16:colId xmlns:a16="http://schemas.microsoft.com/office/drawing/2014/main" val="2709159329"/>
                    </a:ext>
                  </a:extLst>
                </a:gridCol>
              </a:tblGrid>
              <a:tr h="433070">
                <a:tc>
                  <a:txBody>
                    <a:bodyPr/>
                    <a:lstStyle/>
                    <a:p>
                      <a:pPr algn="l" fontAlgn="b"/>
                      <a:r>
                        <a:rPr lang="en-US" sz="2800" b="1" u="none" strike="noStrike" dirty="0">
                          <a:effectLst/>
                          <a:latin typeface="Arial" panose="020B0604020202020204" pitchFamily="34" charset="0"/>
                          <a:cs typeface="Arial" panose="020B0604020202020204" pitchFamily="34" charset="0"/>
                        </a:rPr>
                        <a:t> </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gridSpan="2">
                  <a:txBody>
                    <a:bodyPr/>
                    <a:lstStyle/>
                    <a:p>
                      <a:pPr algn="ctr" fontAlgn="b"/>
                      <a:r>
                        <a:rPr lang="en-US" sz="2800" b="1" u="none" strike="noStrike">
                          <a:effectLst/>
                          <a:latin typeface="Arial" panose="020B0604020202020204" pitchFamily="34" charset="0"/>
                          <a:cs typeface="Arial" panose="020B0604020202020204" pitchFamily="34" charset="0"/>
                        </a:rPr>
                        <a:t>HIV+ children</a:t>
                      </a:r>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hMerge="1">
                  <a:txBody>
                    <a:bodyPr/>
                    <a:lstStyle/>
                    <a:p>
                      <a:endParaRPr lang="en-US"/>
                    </a:p>
                  </a:txBody>
                  <a:tcPr/>
                </a:tc>
                <a:tc>
                  <a:txBody>
                    <a:bodyPr/>
                    <a:lstStyle/>
                    <a:p>
                      <a:pPr algn="ctr" fontAlgn="b"/>
                      <a:r>
                        <a:rPr lang="en-US" sz="2800" b="1" u="none" strike="noStrike">
                          <a:effectLst/>
                          <a:latin typeface="Arial" panose="020B0604020202020204" pitchFamily="34" charset="0"/>
                          <a:cs typeface="Arial" panose="020B0604020202020204" pitchFamily="34" charset="0"/>
                        </a:rPr>
                        <a:t>HIV- children</a:t>
                      </a:r>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gridSpan="2">
                  <a:txBody>
                    <a:bodyPr/>
                    <a:lstStyle/>
                    <a:p>
                      <a:pPr algn="ctr" fontAlgn="b"/>
                      <a:r>
                        <a:rPr lang="en-US" sz="2800" b="1" u="none" strike="noStrike" dirty="0">
                          <a:effectLst/>
                          <a:latin typeface="Arial" panose="020B0604020202020204" pitchFamily="34" charset="0"/>
                          <a:cs typeface="Arial" panose="020B0604020202020204" pitchFamily="34" charset="0"/>
                        </a:rPr>
                        <a:t>GMR (p value)</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1285298467"/>
                  </a:ext>
                </a:extLst>
              </a:tr>
              <a:tr h="628542">
                <a:tc>
                  <a:txBody>
                    <a:bodyPr/>
                    <a:lstStyle/>
                    <a:p>
                      <a:pPr algn="l" fontAlgn="b"/>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EFV (n=30)*</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LPV (n=30)</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Control (n=30)</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EFV/control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b="1" u="none" strike="noStrike" dirty="0">
                          <a:effectLst/>
                          <a:latin typeface="Arial" panose="020B0604020202020204" pitchFamily="34" charset="0"/>
                          <a:cs typeface="Arial" panose="020B0604020202020204" pitchFamily="34" charset="0"/>
                        </a:rPr>
                        <a:t>LPV/control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02260734"/>
                  </a:ext>
                </a:extLst>
              </a:tr>
              <a:tr h="433070">
                <a:tc>
                  <a:txBody>
                    <a:bodyPr/>
                    <a:lstStyle/>
                    <a:p>
                      <a:pPr algn="l" fontAlgn="b"/>
                      <a:r>
                        <a:rPr lang="en-US" sz="2800" b="1" u="none" strike="noStrike" dirty="0">
                          <a:effectLst/>
                          <a:latin typeface="Arial" panose="020B0604020202020204" pitchFamily="34" charset="0"/>
                          <a:cs typeface="Arial" panose="020B0604020202020204" pitchFamily="34" charset="0"/>
                        </a:rPr>
                        <a:t>PK parameters</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a:effectLst/>
                          <a:latin typeface="Arial" panose="020B0604020202020204" pitchFamily="34" charset="0"/>
                          <a:cs typeface="Arial" panose="020B0604020202020204" pitchFamily="34" charset="0"/>
                        </a:rPr>
                        <a:t>GM; 90%CI</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GM; 90%CI</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GM; 90%CI</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 </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 </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6238587"/>
                  </a:ext>
                </a:extLst>
              </a:tr>
              <a:tr h="628542">
                <a:tc>
                  <a:txBody>
                    <a:bodyPr/>
                    <a:lstStyle/>
                    <a:p>
                      <a:pPr algn="l" fontAlgn="b"/>
                      <a:r>
                        <a:rPr lang="en-US" sz="2800" b="1" u="none" strike="noStrike" dirty="0" err="1">
                          <a:effectLst/>
                          <a:latin typeface="Arial" panose="020B0604020202020204" pitchFamily="34" charset="0"/>
                          <a:cs typeface="Arial" panose="020B0604020202020204" pitchFamily="34" charset="0"/>
                        </a:rPr>
                        <a:t>C</a:t>
                      </a:r>
                      <a:r>
                        <a:rPr lang="en-US" sz="2800" b="1" u="none" strike="noStrike" baseline="-25000" dirty="0" err="1">
                          <a:effectLst/>
                          <a:latin typeface="Arial" panose="020B0604020202020204" pitchFamily="34" charset="0"/>
                          <a:cs typeface="Arial" panose="020B0604020202020204" pitchFamily="34" charset="0"/>
                        </a:rPr>
                        <a:t>max</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a:effectLst/>
                          <a:latin typeface="Arial" panose="020B0604020202020204" pitchFamily="34" charset="0"/>
                          <a:cs typeface="Arial" panose="020B0604020202020204" pitchFamily="34" charset="0"/>
                        </a:rPr>
                        <a:t>243 (202, 292)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l" fontAlgn="b"/>
                      <a:r>
                        <a:rPr lang="en-US" sz="2800" u="none" strike="noStrike" dirty="0">
                          <a:effectLst/>
                          <a:latin typeface="Arial" panose="020B0604020202020204" pitchFamily="34" charset="0"/>
                          <a:cs typeface="Arial" panose="020B0604020202020204" pitchFamily="34" charset="0"/>
                        </a:rPr>
                        <a:t>491 (397, 608)</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dirty="0">
                          <a:effectLst/>
                          <a:latin typeface="Arial" panose="020B0604020202020204" pitchFamily="34" charset="0"/>
                          <a:cs typeface="Arial" panose="020B0604020202020204" pitchFamily="34" charset="0"/>
                        </a:rPr>
                        <a:t>218 (175, 272)</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a:effectLst/>
                          <a:latin typeface="Arial" panose="020B0604020202020204" pitchFamily="34" charset="0"/>
                          <a:cs typeface="Arial" panose="020B0604020202020204" pitchFamily="34" charset="0"/>
                        </a:rPr>
                        <a:t>1.11 (0.53)</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tc>
                  <a:txBody>
                    <a:bodyPr/>
                    <a:lstStyle/>
                    <a:p>
                      <a:pPr algn="ctr" fontAlgn="b"/>
                      <a:r>
                        <a:rPr lang="en-US" sz="2800" u="none" strike="noStrike">
                          <a:effectLst/>
                          <a:latin typeface="Arial" panose="020B0604020202020204" pitchFamily="34" charset="0"/>
                          <a:cs typeface="Arial" panose="020B0604020202020204" pitchFamily="34" charset="0"/>
                        </a:rPr>
                        <a:t>2.25 (0.0001)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03938294"/>
                  </a:ext>
                </a:extLst>
              </a:tr>
              <a:tr h="518423">
                <a:tc>
                  <a:txBody>
                    <a:bodyPr/>
                    <a:lstStyle/>
                    <a:p>
                      <a:pPr algn="l" fontAlgn="b"/>
                      <a:r>
                        <a:rPr lang="en-US" sz="2800" b="1" u="none" strike="noStrike" dirty="0" err="1">
                          <a:effectLst/>
                          <a:latin typeface="Arial" panose="020B0604020202020204" pitchFamily="34" charset="0"/>
                          <a:cs typeface="Arial" panose="020B0604020202020204" pitchFamily="34" charset="0"/>
                        </a:rPr>
                        <a:t>T</a:t>
                      </a:r>
                      <a:r>
                        <a:rPr lang="en-US" sz="2800" b="1" u="none" strike="noStrike" baseline="-25000" dirty="0" err="1">
                          <a:effectLst/>
                          <a:latin typeface="Arial" panose="020B0604020202020204" pitchFamily="34" charset="0"/>
                          <a:cs typeface="Arial" panose="020B0604020202020204" pitchFamily="34" charset="0"/>
                        </a:rPr>
                        <a:t>max</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4.02 (2.97, 6.05)</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3.04 (2.00, 6.02)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3.00 (2.98, 6.10)</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1.34 (0.41)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1.01 (0.98)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017243058"/>
                  </a:ext>
                </a:extLst>
              </a:tr>
              <a:tr h="628542">
                <a:tc>
                  <a:txBody>
                    <a:bodyPr/>
                    <a:lstStyle/>
                    <a:p>
                      <a:pPr algn="l" fontAlgn="b"/>
                      <a:r>
                        <a:rPr lang="en-US" sz="2800" b="1" u="none" strike="noStrike" dirty="0">
                          <a:effectLst/>
                          <a:latin typeface="Arial" panose="020B0604020202020204" pitchFamily="34" charset="0"/>
                          <a:cs typeface="Arial" panose="020B0604020202020204" pitchFamily="34" charset="0"/>
                        </a:rPr>
                        <a:t>t</a:t>
                      </a:r>
                      <a:r>
                        <a:rPr lang="en-US" sz="2800" b="1" u="none" strike="noStrike" baseline="-25000" dirty="0">
                          <a:effectLst/>
                          <a:latin typeface="Arial" panose="020B0604020202020204" pitchFamily="34" charset="0"/>
                          <a:cs typeface="Arial" panose="020B0604020202020204" pitchFamily="34" charset="0"/>
                        </a:rPr>
                        <a:t>1/2</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a:t>
                      </a:r>
                      <a:r>
                        <a:rPr lang="en-US" sz="2800" b="1" u="none" strike="noStrike" dirty="0">
                          <a:effectLst/>
                          <a:latin typeface="Arial" panose="020B0604020202020204" pitchFamily="34" charset="0"/>
                          <a:cs typeface="Arial" panose="020B0604020202020204" pitchFamily="34" charset="0"/>
                        </a:rPr>
                        <a:t>**</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209 (179, 244)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l" fontAlgn="b"/>
                      <a:r>
                        <a:rPr lang="en-US" sz="2800" u="none" strike="noStrike">
                          <a:effectLst/>
                          <a:latin typeface="Arial" panose="020B0604020202020204" pitchFamily="34" charset="0"/>
                          <a:cs typeface="Arial" panose="020B0604020202020204" pitchFamily="34" charset="0"/>
                        </a:rPr>
                        <a:t>414 (364, 471)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435 (377, 502)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0.480 (&lt;0.0001)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0.952 (0.49)</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753066204"/>
                  </a:ext>
                </a:extLst>
              </a:tr>
              <a:tr h="628542">
                <a:tc>
                  <a:txBody>
                    <a:bodyPr/>
                    <a:lstStyle/>
                    <a:p>
                      <a:pPr algn="l" fontAlgn="b"/>
                      <a:r>
                        <a:rPr lang="en-US" sz="2800" b="1" u="none" strike="noStrike" dirty="0">
                          <a:effectLst/>
                          <a:latin typeface="Arial" panose="020B0604020202020204" pitchFamily="34" charset="0"/>
                          <a:cs typeface="Arial" panose="020B0604020202020204" pitchFamily="34" charset="0"/>
                        </a:rPr>
                        <a:t>AUC</a:t>
                      </a:r>
                      <a:r>
                        <a:rPr lang="en-US" sz="2800" b="1" u="none" strike="noStrike" baseline="-25000" dirty="0">
                          <a:effectLst/>
                          <a:latin typeface="Arial" panose="020B0604020202020204" pitchFamily="34" charset="0"/>
                          <a:cs typeface="Arial" panose="020B0604020202020204" pitchFamily="34" charset="0"/>
                        </a:rPr>
                        <a:t>0-day21</a:t>
                      </a:r>
                      <a:r>
                        <a:rPr lang="en-US" sz="2800" b="1" u="none" strike="noStrike" dirty="0">
                          <a:effectLst/>
                          <a:latin typeface="Arial" panose="020B0604020202020204" pitchFamily="34" charset="0"/>
                          <a:cs typeface="Arial" panose="020B0604020202020204" pitchFamily="34" charset="0"/>
                        </a:rPr>
                        <a:t>, </a:t>
                      </a:r>
                      <a:r>
                        <a:rPr lang="en-US" sz="2800" b="1" u="none" strike="noStrike" dirty="0" err="1">
                          <a:effectLst/>
                          <a:latin typeface="Arial" panose="020B0604020202020204" pitchFamily="34" charset="0"/>
                          <a:cs typeface="Arial" panose="020B0604020202020204" pitchFamily="34" charset="0"/>
                        </a:rPr>
                        <a:t>hr·ng</a:t>
                      </a:r>
                      <a:r>
                        <a:rPr lang="en-US" sz="2800" b="1" u="none" strike="noStrike" dirty="0">
                          <a:effectLst/>
                          <a:latin typeface="Arial" panose="020B0604020202020204" pitchFamily="34" charset="0"/>
                          <a:cs typeface="Arial" panose="020B0604020202020204" pitchFamily="34" charset="0"/>
                        </a:rPr>
                        <a:t>/mL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4.17 (3.56, 4.88)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36.7 (30.7, 44.0)</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11.2 (9.71, 12.9)</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0.372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3.28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84675665"/>
                  </a:ext>
                </a:extLst>
              </a:tr>
              <a:tr h="628542">
                <a:tc>
                  <a:txBody>
                    <a:bodyPr/>
                    <a:lstStyle/>
                    <a:p>
                      <a:pPr algn="l" fontAlgn="b"/>
                      <a:r>
                        <a:rPr lang="en-US" sz="2800" b="1" u="none" strike="noStrike">
                          <a:effectLst/>
                          <a:latin typeface="Arial" panose="020B0604020202020204" pitchFamily="34" charset="0"/>
                          <a:cs typeface="Arial" panose="020B0604020202020204" pitchFamily="34" charset="0"/>
                        </a:rPr>
                        <a:t>AUC</a:t>
                      </a:r>
                      <a:r>
                        <a:rPr lang="en-US" sz="2800" b="1" u="none" strike="noStrike" baseline="-25000">
                          <a:effectLst/>
                          <a:latin typeface="Arial" panose="020B0604020202020204" pitchFamily="34" charset="0"/>
                          <a:cs typeface="Arial" panose="020B0604020202020204" pitchFamily="34" charset="0"/>
                        </a:rPr>
                        <a:t>0-day28</a:t>
                      </a:r>
                      <a:r>
                        <a:rPr lang="en-US" sz="2800" b="1" u="none" strike="noStrike">
                          <a:effectLst/>
                          <a:latin typeface="Arial" panose="020B0604020202020204" pitchFamily="34" charset="0"/>
                          <a:cs typeface="Arial" panose="020B0604020202020204" pitchFamily="34" charset="0"/>
                        </a:rPr>
                        <a:t>, hr·ng/mL</a:t>
                      </a:r>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4.33 (3.71, 5.06)</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41.6 (34.8, 49.9)</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12.5 (10.9, 14.4)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0.346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3.33 (&lt;0.0001)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2802639343"/>
                  </a:ext>
                </a:extLst>
              </a:tr>
              <a:tr h="628542">
                <a:tc>
                  <a:txBody>
                    <a:bodyPr/>
                    <a:lstStyle/>
                    <a:p>
                      <a:pPr algn="l" fontAlgn="b"/>
                      <a:r>
                        <a:rPr lang="en-US" sz="2800" b="1" u="none" strike="noStrike">
                          <a:effectLst/>
                          <a:latin typeface="Arial" panose="020B0604020202020204" pitchFamily="34" charset="0"/>
                          <a:cs typeface="Arial" panose="020B0604020202020204" pitchFamily="34" charset="0"/>
                        </a:rPr>
                        <a:t>AUC</a:t>
                      </a:r>
                      <a:r>
                        <a:rPr lang="en-US" sz="2800" b="1" u="none" strike="noStrike" baseline="-25000">
                          <a:effectLst/>
                          <a:latin typeface="Arial" panose="020B0604020202020204" pitchFamily="34" charset="0"/>
                          <a:cs typeface="Arial" panose="020B0604020202020204" pitchFamily="34" charset="0"/>
                        </a:rPr>
                        <a:t>0-day42</a:t>
                      </a:r>
                      <a:r>
                        <a:rPr lang="en-US" sz="2800" b="1" u="none" strike="noStrike">
                          <a:effectLst/>
                          <a:latin typeface="Arial" panose="020B0604020202020204" pitchFamily="34" charset="0"/>
                          <a:cs typeface="Arial" panose="020B0604020202020204" pitchFamily="34" charset="0"/>
                        </a:rPr>
                        <a:t>, hr·ng/mL</a:t>
                      </a:r>
                      <a:endParaRPr lang="en-US" sz="28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4.47 (3.83, 5.22)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49.7 (41.7, 59.2)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14.6 (12.7, 16.7)</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0.306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3.40 (&lt;0.0001)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976800630"/>
                  </a:ext>
                </a:extLst>
              </a:tr>
              <a:tr h="62854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7d_cap</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8.16 (6.88 (9.69)</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119 (96.2, 146)</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28.7 (24.4, 33.7)</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0.284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4.15 (&lt;0.0001)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331662869"/>
                  </a:ext>
                </a:extLst>
              </a:tr>
              <a:tr h="62854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21d_cap</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2.24 (1.76, 2.88)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47.0 (37.7, 58.6)</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14.9 (12.9, 17.1)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0.150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3.15 (&lt;0.0001)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61378102"/>
                  </a:ext>
                </a:extLst>
              </a:tr>
              <a:tr h="62854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28d_ven</a:t>
                      </a:r>
                      <a:r>
                        <a:rPr lang="en-US" sz="2800" b="1" u="none" strike="noStrike" dirty="0">
                          <a:effectLst/>
                          <a:latin typeface="Arial" panose="020B0604020202020204" pitchFamily="34" charset="0"/>
                          <a:cs typeface="Arial" panose="020B0604020202020204" pitchFamily="34" charset="0"/>
                        </a:rPr>
                        <a:t>, ng/mL </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1.03 (0.873, 1.22)</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17.6, 13.6, 22.8)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6.41 (5.38, 7.65)</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a:effectLst/>
                          <a:latin typeface="Arial" panose="020B0604020202020204" pitchFamily="34" charset="0"/>
                          <a:cs typeface="Arial" panose="020B0604020202020204" pitchFamily="34" charset="0"/>
                        </a:rPr>
                        <a:t>0.161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tc>
                <a:tc>
                  <a:txBody>
                    <a:bodyPr/>
                    <a:lstStyle/>
                    <a:p>
                      <a:pPr algn="ctr" fontAlgn="b"/>
                      <a:r>
                        <a:rPr lang="en-US" sz="2800" u="none" strike="noStrike" dirty="0">
                          <a:effectLst/>
                          <a:latin typeface="Arial" panose="020B0604020202020204" pitchFamily="34" charset="0"/>
                          <a:cs typeface="Arial" panose="020B0604020202020204" pitchFamily="34" charset="0"/>
                        </a:rPr>
                        <a:t>2.75 (&lt;0.0001)</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tc>
                <a:extLst>
                  <a:ext uri="{0D108BD9-81ED-4DB2-BD59-A6C34878D82A}">
                    <a16:rowId xmlns:a16="http://schemas.microsoft.com/office/drawing/2014/main" val="1985089806"/>
                  </a:ext>
                </a:extLst>
              </a:tr>
              <a:tr h="628542">
                <a:tc>
                  <a:txBody>
                    <a:bodyPr/>
                    <a:lstStyle/>
                    <a:p>
                      <a:pPr algn="l" fontAlgn="b"/>
                      <a:r>
                        <a:rPr lang="en-US" sz="2800" b="1" u="none" strike="noStrike" dirty="0">
                          <a:effectLst/>
                          <a:latin typeface="Arial" panose="020B0604020202020204" pitchFamily="34" charset="0"/>
                          <a:cs typeface="Arial" panose="020B0604020202020204" pitchFamily="34" charset="0"/>
                        </a:rPr>
                        <a:t>C</a:t>
                      </a:r>
                      <a:r>
                        <a:rPr lang="en-US" sz="2800" b="1" u="none" strike="noStrike" baseline="-25000" dirty="0">
                          <a:effectLst/>
                          <a:latin typeface="Arial" panose="020B0604020202020204" pitchFamily="34" charset="0"/>
                          <a:cs typeface="Arial" panose="020B0604020202020204" pitchFamily="34" charset="0"/>
                        </a:rPr>
                        <a:t>42d_ven</a:t>
                      </a:r>
                      <a:r>
                        <a:rPr lang="en-US" sz="2800" b="1" u="none" strike="noStrike" dirty="0">
                          <a:effectLst/>
                          <a:latin typeface="Arial" panose="020B0604020202020204" pitchFamily="34" charset="0"/>
                          <a:cs typeface="Arial" panose="020B0604020202020204" pitchFamily="34" charset="0"/>
                        </a:rPr>
                        <a:t>, ng/mL</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0.757 (0.645, 0.888)</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a:effectLst/>
                          <a:latin typeface="Arial" panose="020B0604020202020204" pitchFamily="34" charset="0"/>
                          <a:cs typeface="Arial" panose="020B0604020202020204" pitchFamily="34" charset="0"/>
                        </a:rPr>
                        <a:t>17.8 (14.9, 21.3)</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a:effectLst/>
                          <a:latin typeface="Arial" panose="020B0604020202020204" pitchFamily="34" charset="0"/>
                          <a:cs typeface="Arial" panose="020B0604020202020204" pitchFamily="34" charset="0"/>
                        </a:rPr>
                        <a:t>9.34 (7.35, 11.9)</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a:effectLst/>
                          <a:latin typeface="Arial" panose="020B0604020202020204" pitchFamily="34" charset="0"/>
                          <a:cs typeface="Arial" panose="020B0604020202020204" pitchFamily="34" charset="0"/>
                        </a:rPr>
                        <a:t>0.081 (&lt;0.0001)</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tc>
                  <a:txBody>
                    <a:bodyPr/>
                    <a:lstStyle/>
                    <a:p>
                      <a:pPr algn="ctr" fontAlgn="b"/>
                      <a:r>
                        <a:rPr lang="en-US" sz="2800" u="none" strike="noStrike" dirty="0">
                          <a:effectLst/>
                          <a:latin typeface="Arial" panose="020B0604020202020204" pitchFamily="34" charset="0"/>
                          <a:cs typeface="Arial" panose="020B0604020202020204" pitchFamily="34" charset="0"/>
                        </a:rPr>
                        <a:t>1.91 (0.0006)</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7815868"/>
                  </a:ext>
                </a:extLst>
              </a:tr>
            </a:tbl>
          </a:graphicData>
        </a:graphic>
      </p:graphicFrame>
      <p:pic>
        <p:nvPicPr>
          <p:cNvPr id="41" name="Picture 40" descr="A graph of a number of different colored lines&#10;&#10;Description automatically generated with medium confidence">
            <a:extLst>
              <a:ext uri="{FF2B5EF4-FFF2-40B4-BE49-F238E27FC236}">
                <a16:creationId xmlns:a16="http://schemas.microsoft.com/office/drawing/2014/main" id="{50A3CAB2-7373-7482-01EE-7ABC5B3B03AE}"/>
              </a:ext>
            </a:extLst>
          </p:cNvPr>
          <p:cNvPicPr>
            <a:picLocks noChangeAspect="1"/>
          </p:cNvPicPr>
          <p:nvPr/>
        </p:nvPicPr>
        <p:blipFill>
          <a:blip r:embed="rId5"/>
          <a:stretch>
            <a:fillRect/>
          </a:stretch>
        </p:blipFill>
        <p:spPr>
          <a:xfrm>
            <a:off x="19944718" y="24964578"/>
            <a:ext cx="12810021" cy="16394548"/>
          </a:xfrm>
          <a:prstGeom prst="rect">
            <a:avLst/>
          </a:prstGeom>
        </p:spPr>
      </p:pic>
      <p:pic>
        <p:nvPicPr>
          <p:cNvPr id="46" name="Picture 45" descr="A graph of a group&#10;&#10;Description automatically generated with medium confidence">
            <a:extLst>
              <a:ext uri="{FF2B5EF4-FFF2-40B4-BE49-F238E27FC236}">
                <a16:creationId xmlns:a16="http://schemas.microsoft.com/office/drawing/2014/main" id="{7CDD52E0-4BBD-7B94-D637-9031379527BC}"/>
              </a:ext>
            </a:extLst>
          </p:cNvPr>
          <p:cNvPicPr>
            <a:picLocks noChangeAspect="1"/>
          </p:cNvPicPr>
          <p:nvPr/>
        </p:nvPicPr>
        <p:blipFill>
          <a:blip r:embed="rId6"/>
          <a:stretch>
            <a:fillRect/>
          </a:stretch>
        </p:blipFill>
        <p:spPr>
          <a:xfrm>
            <a:off x="36537722" y="20092278"/>
            <a:ext cx="13668515" cy="9925270"/>
          </a:xfrm>
          <a:prstGeom prst="rect">
            <a:avLst/>
          </a:prstGeom>
        </p:spPr>
      </p:pic>
      <p:sp>
        <p:nvSpPr>
          <p:cNvPr id="48" name="TextBox 47">
            <a:extLst>
              <a:ext uri="{FF2B5EF4-FFF2-40B4-BE49-F238E27FC236}">
                <a16:creationId xmlns:a16="http://schemas.microsoft.com/office/drawing/2014/main" id="{5D6D1FD1-F860-750D-D1B5-40AF0359767A}"/>
              </a:ext>
            </a:extLst>
          </p:cNvPr>
          <p:cNvSpPr txBox="1"/>
          <p:nvPr/>
        </p:nvSpPr>
        <p:spPr>
          <a:xfrm>
            <a:off x="46491688" y="22173455"/>
            <a:ext cx="1120820"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LPV/r</a:t>
            </a:r>
          </a:p>
          <a:p>
            <a:r>
              <a:rPr lang="en-US" sz="2800" b="1" dirty="0">
                <a:latin typeface="Arial" panose="020B0604020202020204" pitchFamily="34" charset="0"/>
                <a:cs typeface="Arial" panose="020B0604020202020204" pitchFamily="34" charset="0"/>
              </a:rPr>
              <a:t>+91%</a:t>
            </a:r>
          </a:p>
        </p:txBody>
      </p:sp>
      <p:sp>
        <p:nvSpPr>
          <p:cNvPr id="49" name="TextBox 48">
            <a:extLst>
              <a:ext uri="{FF2B5EF4-FFF2-40B4-BE49-F238E27FC236}">
                <a16:creationId xmlns:a16="http://schemas.microsoft.com/office/drawing/2014/main" id="{1D898223-A4C9-6367-20E5-8C1C64C66F18}"/>
              </a:ext>
            </a:extLst>
          </p:cNvPr>
          <p:cNvSpPr txBox="1"/>
          <p:nvPr/>
        </p:nvSpPr>
        <p:spPr>
          <a:xfrm>
            <a:off x="48076115" y="26416334"/>
            <a:ext cx="1024639"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EFV</a:t>
            </a:r>
          </a:p>
          <a:p>
            <a:r>
              <a:rPr lang="en-US" sz="2800" b="1" dirty="0">
                <a:latin typeface="Arial" panose="020B0604020202020204" pitchFamily="34" charset="0"/>
                <a:cs typeface="Arial" panose="020B0604020202020204" pitchFamily="34" charset="0"/>
              </a:rPr>
              <a:t>-92%</a:t>
            </a:r>
          </a:p>
        </p:txBody>
      </p:sp>
      <p:pic>
        <p:nvPicPr>
          <p:cNvPr id="2" name="Picture 1">
            <a:extLst>
              <a:ext uri="{FF2B5EF4-FFF2-40B4-BE49-F238E27FC236}">
                <a16:creationId xmlns:a16="http://schemas.microsoft.com/office/drawing/2014/main" id="{4817D1CD-485C-0F44-EBF9-7AB21D475086}"/>
              </a:ext>
            </a:extLst>
          </p:cNvPr>
          <p:cNvPicPr>
            <a:picLocks noChangeAspect="1"/>
          </p:cNvPicPr>
          <p:nvPr/>
        </p:nvPicPr>
        <p:blipFill>
          <a:blip r:embed="rId7"/>
          <a:stretch>
            <a:fillRect/>
          </a:stretch>
        </p:blipFill>
        <p:spPr>
          <a:xfrm>
            <a:off x="1016382" y="2427349"/>
            <a:ext cx="2755818" cy="2409770"/>
          </a:xfrm>
          <a:prstGeom prst="rect">
            <a:avLst/>
          </a:prstGeom>
        </p:spPr>
      </p:pic>
      <p:pic>
        <p:nvPicPr>
          <p:cNvPr id="7" name="Picture 3">
            <a:extLst>
              <a:ext uri="{FF2B5EF4-FFF2-40B4-BE49-F238E27FC236}">
                <a16:creationId xmlns:a16="http://schemas.microsoft.com/office/drawing/2014/main" id="{BD6DD5FA-1BEB-5F39-AB6B-3C34FB797B3C}"/>
              </a:ext>
            </a:extLst>
          </p:cNvPr>
          <p:cNvPicPr>
            <a:picLocks noChangeAspect="1"/>
          </p:cNvPicPr>
          <p:nvPr/>
        </p:nvPicPr>
        <p:blipFill rotWithShape="1">
          <a:blip r:embed="rId8">
            <a:extLst>
              <a:ext uri="{28A0092B-C50C-407E-A947-70E740481C1C}">
                <a14:useLocalDpi xmlns:a14="http://schemas.microsoft.com/office/drawing/2010/main" val="0"/>
              </a:ext>
            </a:extLst>
          </a:blip>
          <a:srcRect l="18566" t="25571" r="18575" b="26339"/>
          <a:stretch/>
        </p:blipFill>
        <p:spPr bwMode="auto">
          <a:xfrm>
            <a:off x="1016382" y="5057555"/>
            <a:ext cx="2755818" cy="1474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43E6B6F-AA45-76F7-86D0-327BDE31879F}"/>
              </a:ext>
            </a:extLst>
          </p:cNvPr>
          <p:cNvPicPr>
            <a:picLocks noChangeAspect="1"/>
          </p:cNvPicPr>
          <p:nvPr/>
        </p:nvPicPr>
        <p:blipFill>
          <a:blip r:embed="rId9"/>
          <a:stretch>
            <a:fillRect/>
          </a:stretch>
        </p:blipFill>
        <p:spPr>
          <a:xfrm>
            <a:off x="3788029" y="1085522"/>
            <a:ext cx="4126167" cy="3239686"/>
          </a:xfrm>
          <a:prstGeom prst="rect">
            <a:avLst/>
          </a:prstGeom>
        </p:spPr>
      </p:pic>
      <p:sp>
        <p:nvSpPr>
          <p:cNvPr id="3" name="TextBox 2">
            <a:extLst>
              <a:ext uri="{FF2B5EF4-FFF2-40B4-BE49-F238E27FC236}">
                <a16:creationId xmlns:a16="http://schemas.microsoft.com/office/drawing/2014/main" id="{ECAFF196-AD46-F741-B1DD-EFF886A81755}"/>
              </a:ext>
            </a:extLst>
          </p:cNvPr>
          <p:cNvSpPr txBox="1"/>
          <p:nvPr/>
        </p:nvSpPr>
        <p:spPr>
          <a:xfrm>
            <a:off x="41279376" y="24964636"/>
            <a:ext cx="1734771"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DTG</a:t>
            </a:r>
          </a:p>
          <a:p>
            <a:r>
              <a:rPr lang="en-US" sz="2800" b="1" dirty="0">
                <a:latin typeface="Arial" panose="020B0604020202020204" pitchFamily="34" charset="0"/>
                <a:cs typeface="Arial" panose="020B0604020202020204" pitchFamily="34" charset="0"/>
              </a:rPr>
              <a:t>-64%</a:t>
            </a:r>
          </a:p>
        </p:txBody>
      </p:sp>
      <p:grpSp>
        <p:nvGrpSpPr>
          <p:cNvPr id="14" name="Group 13">
            <a:extLst>
              <a:ext uri="{FF2B5EF4-FFF2-40B4-BE49-F238E27FC236}">
                <a16:creationId xmlns:a16="http://schemas.microsoft.com/office/drawing/2014/main" id="{B34A35D5-3B46-83C4-23F8-F9E0A83DA65D}"/>
              </a:ext>
            </a:extLst>
          </p:cNvPr>
          <p:cNvGrpSpPr/>
          <p:nvPr/>
        </p:nvGrpSpPr>
        <p:grpSpPr>
          <a:xfrm>
            <a:off x="38261843" y="28767166"/>
            <a:ext cx="11104054" cy="514154"/>
            <a:chOff x="38261843" y="22366372"/>
            <a:chExt cx="11104054" cy="514154"/>
          </a:xfrm>
        </p:grpSpPr>
        <p:sp>
          <p:nvSpPr>
            <p:cNvPr id="5" name="Rectangle 4">
              <a:extLst>
                <a:ext uri="{FF2B5EF4-FFF2-40B4-BE49-F238E27FC236}">
                  <a16:creationId xmlns:a16="http://schemas.microsoft.com/office/drawing/2014/main" id="{16A831E4-9CC5-F313-A4AB-656DD9E8BD55}"/>
                </a:ext>
              </a:extLst>
            </p:cNvPr>
            <p:cNvSpPr/>
            <p:nvPr/>
          </p:nvSpPr>
          <p:spPr>
            <a:xfrm>
              <a:off x="38443711" y="22421700"/>
              <a:ext cx="10792940" cy="35101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247CB677-78D9-98F5-3178-EE4F0C0CBB40}"/>
                </a:ext>
              </a:extLst>
            </p:cNvPr>
            <p:cNvSpPr txBox="1"/>
            <p:nvPr/>
          </p:nvSpPr>
          <p:spPr>
            <a:xfrm>
              <a:off x="38261843" y="22366373"/>
              <a:ext cx="2018583"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CT (11-17yr)</a:t>
              </a:r>
            </a:p>
          </p:txBody>
        </p:sp>
        <p:sp>
          <p:nvSpPr>
            <p:cNvPr id="10" name="TextBox 9">
              <a:extLst>
                <a:ext uri="{FF2B5EF4-FFF2-40B4-BE49-F238E27FC236}">
                  <a16:creationId xmlns:a16="http://schemas.microsoft.com/office/drawing/2014/main" id="{D47E35A8-1C74-C57E-7559-CF148EF9EBB3}"/>
                </a:ext>
              </a:extLst>
            </p:cNvPr>
            <p:cNvSpPr txBox="1"/>
            <p:nvPr/>
          </p:nvSpPr>
          <p:spPr>
            <a:xfrm>
              <a:off x="41063749" y="22418861"/>
              <a:ext cx="1132555"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DTG</a:t>
              </a:r>
            </a:p>
          </p:txBody>
        </p:sp>
        <p:sp>
          <p:nvSpPr>
            <p:cNvPr id="11" name="TextBox 10">
              <a:extLst>
                <a:ext uri="{FF2B5EF4-FFF2-40B4-BE49-F238E27FC236}">
                  <a16:creationId xmlns:a16="http://schemas.microsoft.com/office/drawing/2014/main" id="{6C6A2304-87D1-DDD4-E5B9-883B9EB2A9C9}"/>
                </a:ext>
              </a:extLst>
            </p:cNvPr>
            <p:cNvSpPr txBox="1"/>
            <p:nvPr/>
          </p:nvSpPr>
          <p:spPr>
            <a:xfrm>
              <a:off x="45721614" y="22389913"/>
              <a:ext cx="1132555"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LPV/r</a:t>
              </a:r>
            </a:p>
          </p:txBody>
        </p:sp>
        <p:sp>
          <p:nvSpPr>
            <p:cNvPr id="12" name="TextBox 11">
              <a:extLst>
                <a:ext uri="{FF2B5EF4-FFF2-40B4-BE49-F238E27FC236}">
                  <a16:creationId xmlns:a16="http://schemas.microsoft.com/office/drawing/2014/main" id="{2E5E096D-DC91-B105-B605-10EB12CBF2B5}"/>
                </a:ext>
              </a:extLst>
            </p:cNvPr>
            <p:cNvSpPr txBox="1"/>
            <p:nvPr/>
          </p:nvSpPr>
          <p:spPr>
            <a:xfrm>
              <a:off x="48233342" y="22366372"/>
              <a:ext cx="1132555"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EFV</a:t>
              </a:r>
            </a:p>
          </p:txBody>
        </p:sp>
        <p:sp>
          <p:nvSpPr>
            <p:cNvPr id="13" name="TextBox 12">
              <a:extLst>
                <a:ext uri="{FF2B5EF4-FFF2-40B4-BE49-F238E27FC236}">
                  <a16:creationId xmlns:a16="http://schemas.microsoft.com/office/drawing/2014/main" id="{7D1FE862-B5CA-E77C-AE62-DAEE0809AEED}"/>
                </a:ext>
              </a:extLst>
            </p:cNvPr>
            <p:cNvSpPr txBox="1"/>
            <p:nvPr/>
          </p:nvSpPr>
          <p:spPr>
            <a:xfrm>
              <a:off x="43014137" y="22369412"/>
              <a:ext cx="2018583"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CT (3-10yr)</a:t>
              </a:r>
            </a:p>
          </p:txBody>
        </p:sp>
      </p:grpSp>
      <p:grpSp>
        <p:nvGrpSpPr>
          <p:cNvPr id="32" name="Group 31">
            <a:extLst>
              <a:ext uri="{FF2B5EF4-FFF2-40B4-BE49-F238E27FC236}">
                <a16:creationId xmlns:a16="http://schemas.microsoft.com/office/drawing/2014/main" id="{1CD4EF31-AFD7-074C-916D-BF0DC5DCA46F}"/>
              </a:ext>
            </a:extLst>
          </p:cNvPr>
          <p:cNvGrpSpPr/>
          <p:nvPr/>
        </p:nvGrpSpPr>
        <p:grpSpPr>
          <a:xfrm>
            <a:off x="38195409" y="15687981"/>
            <a:ext cx="11104054" cy="514154"/>
            <a:chOff x="38261843" y="22366372"/>
            <a:chExt cx="11104054" cy="514154"/>
          </a:xfrm>
        </p:grpSpPr>
        <p:sp>
          <p:nvSpPr>
            <p:cNvPr id="33" name="Rectangle 32">
              <a:extLst>
                <a:ext uri="{FF2B5EF4-FFF2-40B4-BE49-F238E27FC236}">
                  <a16:creationId xmlns:a16="http://schemas.microsoft.com/office/drawing/2014/main" id="{867F3A2B-0BA0-0376-964D-774EE6CB495E}"/>
                </a:ext>
              </a:extLst>
            </p:cNvPr>
            <p:cNvSpPr/>
            <p:nvPr/>
          </p:nvSpPr>
          <p:spPr>
            <a:xfrm>
              <a:off x="38443711" y="22421700"/>
              <a:ext cx="10792940" cy="351012"/>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4E6E0963-4E65-5670-C1B3-9063124F5EF5}"/>
                </a:ext>
              </a:extLst>
            </p:cNvPr>
            <p:cNvSpPr txBox="1"/>
            <p:nvPr/>
          </p:nvSpPr>
          <p:spPr>
            <a:xfrm>
              <a:off x="38261843" y="22366373"/>
              <a:ext cx="2018583"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CT (11-17yr)</a:t>
              </a:r>
            </a:p>
          </p:txBody>
        </p:sp>
        <p:sp>
          <p:nvSpPr>
            <p:cNvPr id="40" name="TextBox 39">
              <a:extLst>
                <a:ext uri="{FF2B5EF4-FFF2-40B4-BE49-F238E27FC236}">
                  <a16:creationId xmlns:a16="http://schemas.microsoft.com/office/drawing/2014/main" id="{56188F3D-794B-A63F-756E-DBE1C450CC37}"/>
                </a:ext>
              </a:extLst>
            </p:cNvPr>
            <p:cNvSpPr txBox="1"/>
            <p:nvPr/>
          </p:nvSpPr>
          <p:spPr>
            <a:xfrm>
              <a:off x="41063749" y="22418861"/>
              <a:ext cx="1132555"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DTG</a:t>
              </a:r>
            </a:p>
          </p:txBody>
        </p:sp>
        <p:sp>
          <p:nvSpPr>
            <p:cNvPr id="42" name="TextBox 41">
              <a:extLst>
                <a:ext uri="{FF2B5EF4-FFF2-40B4-BE49-F238E27FC236}">
                  <a16:creationId xmlns:a16="http://schemas.microsoft.com/office/drawing/2014/main" id="{F8D8E241-930B-7B80-EE77-4F18539EC4A2}"/>
                </a:ext>
              </a:extLst>
            </p:cNvPr>
            <p:cNvSpPr txBox="1"/>
            <p:nvPr/>
          </p:nvSpPr>
          <p:spPr>
            <a:xfrm>
              <a:off x="45721614" y="22389913"/>
              <a:ext cx="1132555"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LPV/r</a:t>
              </a:r>
            </a:p>
          </p:txBody>
        </p:sp>
        <p:sp>
          <p:nvSpPr>
            <p:cNvPr id="45" name="TextBox 44">
              <a:extLst>
                <a:ext uri="{FF2B5EF4-FFF2-40B4-BE49-F238E27FC236}">
                  <a16:creationId xmlns:a16="http://schemas.microsoft.com/office/drawing/2014/main" id="{9780F18D-D80D-DA03-E44E-ED7ABC150666}"/>
                </a:ext>
              </a:extLst>
            </p:cNvPr>
            <p:cNvSpPr txBox="1"/>
            <p:nvPr/>
          </p:nvSpPr>
          <p:spPr>
            <a:xfrm>
              <a:off x="48233342" y="22366372"/>
              <a:ext cx="1132555"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EFV</a:t>
              </a:r>
            </a:p>
          </p:txBody>
        </p:sp>
        <p:sp>
          <p:nvSpPr>
            <p:cNvPr id="50" name="TextBox 49">
              <a:extLst>
                <a:ext uri="{FF2B5EF4-FFF2-40B4-BE49-F238E27FC236}">
                  <a16:creationId xmlns:a16="http://schemas.microsoft.com/office/drawing/2014/main" id="{B26E9CE6-E3FE-3C19-7BA9-B10C3BC6E2F7}"/>
                </a:ext>
              </a:extLst>
            </p:cNvPr>
            <p:cNvSpPr txBox="1"/>
            <p:nvPr/>
          </p:nvSpPr>
          <p:spPr>
            <a:xfrm>
              <a:off x="43014137" y="22369412"/>
              <a:ext cx="2018583"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CT (3-10yr)</a:t>
              </a:r>
            </a:p>
          </p:txBody>
        </p:sp>
      </p:grpSp>
    </p:spTree>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11312</TotalTime>
  <Words>1939</Words>
  <Application>Microsoft Macintosh PowerPoint</Application>
  <PresentationFormat>Custom</PresentationFormat>
  <Paragraphs>268</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Helvetica</vt:lpstr>
      <vt:lpstr>Times</vt:lpstr>
      <vt:lpstr>Wingdings</vt:lpstr>
      <vt:lpstr>Office 2013 - 2022 Theme</vt:lpstr>
      <vt:lpstr>PowerPoint Presentation</vt:lpstr>
    </vt:vector>
  </TitlesOfParts>
  <Company>Jerry Domian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Domian</dc:creator>
  <cp:lastModifiedBy>Farm, Frank</cp:lastModifiedBy>
  <cp:revision>171</cp:revision>
  <cp:lastPrinted>2024-04-12T22:53:50Z</cp:lastPrinted>
  <dcterms:created xsi:type="dcterms:W3CDTF">2007-10-04T12:11:21Z</dcterms:created>
  <dcterms:modified xsi:type="dcterms:W3CDTF">2024-04-12T23:01:23Z</dcterms:modified>
</cp:coreProperties>
</file>