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36" r:id="rId1"/>
  </p:sldMasterIdLst>
  <p:notesMasterIdLst>
    <p:notesMasterId r:id="rId3"/>
  </p:notesMasterIdLst>
  <p:handoutMasterIdLst>
    <p:handoutMasterId r:id="rId4"/>
  </p:handoutMasterIdLst>
  <p:sldIdLst>
    <p:sldId id="256" r:id="rId2"/>
  </p:sldIdLst>
  <p:sldSz cx="51206400" cy="448056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61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199D2"/>
    <a:srgbClr val="3364BC"/>
    <a:srgbClr val="000080"/>
    <a:srgbClr val="222268"/>
    <a:srgbClr val="000000"/>
    <a:srgbClr val="2575BB"/>
    <a:srgbClr val="0081D4"/>
    <a:srgbClr val="000050"/>
    <a:srgbClr val="EBEC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DC63CA-3AC6-A74B-ABA1-72372870B254}" v="24" dt="2024-04-12T23:01:16.0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02" autoAdjust="0"/>
    <p:restoredTop sz="94660"/>
  </p:normalViewPr>
  <p:slideViewPr>
    <p:cSldViewPr snapToGrid="0">
      <p:cViewPr>
        <p:scale>
          <a:sx n="40" d="100"/>
          <a:sy n="40" d="100"/>
        </p:scale>
        <p:origin x="6592" y="1312"/>
      </p:cViewPr>
      <p:guideLst>
        <p:guide pos="16128"/>
        <p:guide orient="horz" pos="141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handoutMaster" Target="handoutMasters/handout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193131424_tp_box_2" providerId="OAuth2" clId="{D5DC63CA-3AC6-A74B-ABA1-72372870B254}"/>
    <pc:docChg chg="modSld modMainMaster modNotesMaster">
      <pc:chgData name="" userId="193131424_tp_box_2" providerId="OAuth2" clId="{D5DC63CA-3AC6-A74B-ABA1-72372870B254}" dt="2024-04-12T23:01:16.068" v="38" actId="1076"/>
      <pc:docMkLst>
        <pc:docMk/>
      </pc:docMkLst>
      <pc:sldChg chg="addSp modSp mod">
        <pc:chgData name="" userId="193131424_tp_box_2" providerId="OAuth2" clId="{D5DC63CA-3AC6-A74B-ABA1-72372870B254}" dt="2024-04-12T23:01:16.068" v="38" actId="1076"/>
        <pc:sldMkLst>
          <pc:docMk/>
          <pc:sldMk cId="0" sldId="256"/>
        </pc:sldMkLst>
        <pc:spChg chg="mod">
          <ac:chgData name="" userId="193131424_tp_box_2" providerId="OAuth2" clId="{D5DC63CA-3AC6-A74B-ABA1-72372870B254}" dt="2024-04-12T23:01:16.068" v="38" actId="1076"/>
          <ac:spMkLst>
            <pc:docMk/>
            <pc:sldMk cId="0" sldId="256"/>
            <ac:spMk id="3" creationId="{ECAFF196-AD46-F741-B1DD-EFF886A81755}"/>
          </ac:spMkLst>
        </pc:spChg>
        <pc:spChg chg="add mod">
          <ac:chgData name="" userId="193131424_tp_box_2" providerId="OAuth2" clId="{D5DC63CA-3AC6-A74B-ABA1-72372870B254}" dt="2024-04-11T23:50:19.826" v="1" actId="767"/>
          <ac:spMkLst>
            <pc:docMk/>
            <pc:sldMk cId="0" sldId="256"/>
            <ac:spMk id="4" creationId="{C8A76B36-2D3D-323B-EC4F-C203C30C058D}"/>
          </ac:spMkLst>
        </pc:spChg>
        <pc:spChg chg="mod">
          <ac:chgData name="" userId="193131424_tp_box_2" providerId="OAuth2" clId="{D5DC63CA-3AC6-A74B-ABA1-72372870B254}" dt="2024-04-12T23:01:16.068" v="38" actId="1076"/>
          <ac:spMkLst>
            <pc:docMk/>
            <pc:sldMk cId="0" sldId="256"/>
            <ac:spMk id="5" creationId="{16A831E4-9CC5-F313-A4AB-656DD9E8BD55}"/>
          </ac:spMkLst>
        </pc:spChg>
        <pc:spChg chg="mod">
          <ac:chgData name="" userId="193131424_tp_box_2" providerId="OAuth2" clId="{D5DC63CA-3AC6-A74B-ABA1-72372870B254}" dt="2024-04-12T23:01:16.068" v="38" actId="1076"/>
          <ac:spMkLst>
            <pc:docMk/>
            <pc:sldMk cId="0" sldId="256"/>
            <ac:spMk id="6" creationId="{3B7B11D8-0C8D-C84C-7E78-2AD3EBE53964}"/>
          </ac:spMkLst>
        </pc:spChg>
        <pc:spChg chg="mod">
          <ac:chgData name="" userId="193131424_tp_box_2" providerId="OAuth2" clId="{D5DC63CA-3AC6-A74B-ABA1-72372870B254}" dt="2024-04-12T23:01:16.068" v="38" actId="1076"/>
          <ac:spMkLst>
            <pc:docMk/>
            <pc:sldMk cId="0" sldId="256"/>
            <ac:spMk id="8" creationId="{4370E14F-06D0-290F-2CCA-B5384537D878}"/>
          </ac:spMkLst>
        </pc:spChg>
        <pc:spChg chg="mod">
          <ac:chgData name="" userId="193131424_tp_box_2" providerId="OAuth2" clId="{D5DC63CA-3AC6-A74B-ABA1-72372870B254}" dt="2024-04-12T23:01:16.068" v="38" actId="1076"/>
          <ac:spMkLst>
            <pc:docMk/>
            <pc:sldMk cId="0" sldId="256"/>
            <ac:spMk id="10" creationId="{D47E35A8-1C74-C57E-7559-CF148EF9EBB3}"/>
          </ac:spMkLst>
        </pc:spChg>
        <pc:spChg chg="mod">
          <ac:chgData name="" userId="193131424_tp_box_2" providerId="OAuth2" clId="{D5DC63CA-3AC6-A74B-ABA1-72372870B254}" dt="2024-04-12T23:01:16.068" v="38" actId="1076"/>
          <ac:spMkLst>
            <pc:docMk/>
            <pc:sldMk cId="0" sldId="256"/>
            <ac:spMk id="11" creationId="{6C6A2304-87D1-DDD4-E5B9-883B9EB2A9C9}"/>
          </ac:spMkLst>
        </pc:spChg>
        <pc:spChg chg="mod">
          <ac:chgData name="" userId="193131424_tp_box_2" providerId="OAuth2" clId="{D5DC63CA-3AC6-A74B-ABA1-72372870B254}" dt="2024-04-12T23:01:16.068" v="38" actId="1076"/>
          <ac:spMkLst>
            <pc:docMk/>
            <pc:sldMk cId="0" sldId="256"/>
            <ac:spMk id="12" creationId="{2E5E096D-DC91-B105-B605-10EB12CBF2B5}"/>
          </ac:spMkLst>
        </pc:spChg>
        <pc:spChg chg="mod">
          <ac:chgData name="" userId="193131424_tp_box_2" providerId="OAuth2" clId="{D5DC63CA-3AC6-A74B-ABA1-72372870B254}" dt="2024-04-12T23:01:16.068" v="38" actId="1076"/>
          <ac:spMkLst>
            <pc:docMk/>
            <pc:sldMk cId="0" sldId="256"/>
            <ac:spMk id="13" creationId="{7D1FE862-B5CA-E77C-AE62-DAEE0809AEED}"/>
          </ac:spMkLst>
        </pc:spChg>
        <pc:spChg chg="mod">
          <ac:chgData name="" userId="193131424_tp_box_2" providerId="OAuth2" clId="{D5DC63CA-3AC6-A74B-ABA1-72372870B254}" dt="2024-04-12T23:01:16.068" v="38" actId="1076"/>
          <ac:spMkLst>
            <pc:docMk/>
            <pc:sldMk cId="0" sldId="256"/>
            <ac:spMk id="24" creationId="{EDED9B0B-A477-6634-8C8F-D337E25EFA5D}"/>
          </ac:spMkLst>
        </pc:spChg>
        <pc:spChg chg="mod">
          <ac:chgData name="" userId="193131424_tp_box_2" providerId="OAuth2" clId="{D5DC63CA-3AC6-A74B-ABA1-72372870B254}" dt="2024-04-12T23:01:16.068" v="38" actId="1076"/>
          <ac:spMkLst>
            <pc:docMk/>
            <pc:sldMk cId="0" sldId="256"/>
            <ac:spMk id="25" creationId="{93BB700D-C1AA-8974-2510-D51D94A4348C}"/>
          </ac:spMkLst>
        </pc:spChg>
        <pc:spChg chg="mod">
          <ac:chgData name="" userId="193131424_tp_box_2" providerId="OAuth2" clId="{D5DC63CA-3AC6-A74B-ABA1-72372870B254}" dt="2024-04-12T23:01:16.068" v="38" actId="1076"/>
          <ac:spMkLst>
            <pc:docMk/>
            <pc:sldMk cId="0" sldId="256"/>
            <ac:spMk id="26" creationId="{A886AED6-A7CC-B9BC-875C-5DD32FF227CA}"/>
          </ac:spMkLst>
        </pc:spChg>
        <pc:spChg chg="mod">
          <ac:chgData name="" userId="193131424_tp_box_2" providerId="OAuth2" clId="{D5DC63CA-3AC6-A74B-ABA1-72372870B254}" dt="2024-04-12T23:01:16.068" v="38" actId="1076"/>
          <ac:spMkLst>
            <pc:docMk/>
            <pc:sldMk cId="0" sldId="256"/>
            <ac:spMk id="33" creationId="{867F3A2B-0BA0-0376-964D-774EE6CB495E}"/>
          </ac:spMkLst>
        </pc:spChg>
        <pc:spChg chg="mod">
          <ac:chgData name="" userId="193131424_tp_box_2" providerId="OAuth2" clId="{D5DC63CA-3AC6-A74B-ABA1-72372870B254}" dt="2024-04-12T23:01:16.068" v="38" actId="1076"/>
          <ac:spMkLst>
            <pc:docMk/>
            <pc:sldMk cId="0" sldId="256"/>
            <ac:spMk id="34" creationId="{4E6E0963-4E65-5670-C1B3-9063124F5EF5}"/>
          </ac:spMkLst>
        </pc:spChg>
        <pc:spChg chg="mod">
          <ac:chgData name="" userId="193131424_tp_box_2" providerId="OAuth2" clId="{D5DC63CA-3AC6-A74B-ABA1-72372870B254}" dt="2024-04-12T23:01:16.068" v="38" actId="1076"/>
          <ac:spMkLst>
            <pc:docMk/>
            <pc:sldMk cId="0" sldId="256"/>
            <ac:spMk id="36" creationId="{92C3E6B2-BA81-13A5-6F9B-0B68AAB6F9D8}"/>
          </ac:spMkLst>
        </pc:spChg>
        <pc:spChg chg="mod">
          <ac:chgData name="" userId="193131424_tp_box_2" providerId="OAuth2" clId="{D5DC63CA-3AC6-A74B-ABA1-72372870B254}" dt="2024-04-12T23:01:16.068" v="38" actId="1076"/>
          <ac:spMkLst>
            <pc:docMk/>
            <pc:sldMk cId="0" sldId="256"/>
            <ac:spMk id="38" creationId="{8D28D01C-0E4C-88D6-66A2-3EB624C8E8A1}"/>
          </ac:spMkLst>
        </pc:spChg>
        <pc:spChg chg="mod">
          <ac:chgData name="" userId="193131424_tp_box_2" providerId="OAuth2" clId="{D5DC63CA-3AC6-A74B-ABA1-72372870B254}" dt="2024-04-12T23:01:16.068" v="38" actId="1076"/>
          <ac:spMkLst>
            <pc:docMk/>
            <pc:sldMk cId="0" sldId="256"/>
            <ac:spMk id="40" creationId="{56188F3D-794B-A63F-756E-DBE1C450CC37}"/>
          </ac:spMkLst>
        </pc:spChg>
        <pc:spChg chg="mod">
          <ac:chgData name="" userId="193131424_tp_box_2" providerId="OAuth2" clId="{D5DC63CA-3AC6-A74B-ABA1-72372870B254}" dt="2024-04-12T23:01:16.068" v="38" actId="1076"/>
          <ac:spMkLst>
            <pc:docMk/>
            <pc:sldMk cId="0" sldId="256"/>
            <ac:spMk id="42" creationId="{F8D8E241-930B-7B80-EE77-4F18539EC4A2}"/>
          </ac:spMkLst>
        </pc:spChg>
        <pc:spChg chg="mod">
          <ac:chgData name="" userId="193131424_tp_box_2" providerId="OAuth2" clId="{D5DC63CA-3AC6-A74B-ABA1-72372870B254}" dt="2024-04-12T23:01:16.068" v="38" actId="1076"/>
          <ac:spMkLst>
            <pc:docMk/>
            <pc:sldMk cId="0" sldId="256"/>
            <ac:spMk id="45" creationId="{9780F18D-D80D-DA03-E44E-ED7ABC150666}"/>
          </ac:spMkLst>
        </pc:spChg>
        <pc:spChg chg="mod">
          <ac:chgData name="" userId="193131424_tp_box_2" providerId="OAuth2" clId="{D5DC63CA-3AC6-A74B-ABA1-72372870B254}" dt="2024-04-12T23:01:16.068" v="38" actId="1076"/>
          <ac:spMkLst>
            <pc:docMk/>
            <pc:sldMk cId="0" sldId="256"/>
            <ac:spMk id="47" creationId="{247CB677-78D9-98F5-3178-EE4F0C0CBB40}"/>
          </ac:spMkLst>
        </pc:spChg>
        <pc:spChg chg="mod">
          <ac:chgData name="" userId="193131424_tp_box_2" providerId="OAuth2" clId="{D5DC63CA-3AC6-A74B-ABA1-72372870B254}" dt="2024-04-12T23:01:16.068" v="38" actId="1076"/>
          <ac:spMkLst>
            <pc:docMk/>
            <pc:sldMk cId="0" sldId="256"/>
            <ac:spMk id="48" creationId="{5D6D1FD1-F860-750D-D1B5-40AF0359767A}"/>
          </ac:spMkLst>
        </pc:spChg>
        <pc:spChg chg="mod">
          <ac:chgData name="" userId="193131424_tp_box_2" providerId="OAuth2" clId="{D5DC63CA-3AC6-A74B-ABA1-72372870B254}" dt="2024-04-12T23:01:16.068" v="38" actId="1076"/>
          <ac:spMkLst>
            <pc:docMk/>
            <pc:sldMk cId="0" sldId="256"/>
            <ac:spMk id="49" creationId="{1D898223-A4C9-6367-20E5-8C1C64C66F18}"/>
          </ac:spMkLst>
        </pc:spChg>
        <pc:spChg chg="mod">
          <ac:chgData name="" userId="193131424_tp_box_2" providerId="OAuth2" clId="{D5DC63CA-3AC6-A74B-ABA1-72372870B254}" dt="2024-04-12T23:01:16.068" v="38" actId="1076"/>
          <ac:spMkLst>
            <pc:docMk/>
            <pc:sldMk cId="0" sldId="256"/>
            <ac:spMk id="50" creationId="{B26E9CE6-E3FE-3C19-7BA9-B10C3BC6E2F7}"/>
          </ac:spMkLst>
        </pc:spChg>
        <pc:spChg chg="mod">
          <ac:chgData name="" userId="193131424_tp_box_2" providerId="OAuth2" clId="{D5DC63CA-3AC6-A74B-ABA1-72372870B254}" dt="2024-04-12T23:01:16.068" v="38" actId="1076"/>
          <ac:spMkLst>
            <pc:docMk/>
            <pc:sldMk cId="0" sldId="256"/>
            <ac:spMk id="71" creationId="{00000000-0000-0000-0000-000000000000}"/>
          </ac:spMkLst>
        </pc:spChg>
        <pc:spChg chg="mod">
          <ac:chgData name="" userId="193131424_tp_box_2" providerId="OAuth2" clId="{D5DC63CA-3AC6-A74B-ABA1-72372870B254}" dt="2024-04-12T23:01:16.068" v="38" actId="1076"/>
          <ac:spMkLst>
            <pc:docMk/>
            <pc:sldMk cId="0" sldId="256"/>
            <ac:spMk id="102" creationId="{7FD0252A-F075-31F0-E7B3-3CEC8B2675F7}"/>
          </ac:spMkLst>
        </pc:spChg>
        <pc:spChg chg="mod">
          <ac:chgData name="" userId="193131424_tp_box_2" providerId="OAuth2" clId="{D5DC63CA-3AC6-A74B-ABA1-72372870B254}" dt="2024-04-12T23:01:16.068" v="38" actId="1076"/>
          <ac:spMkLst>
            <pc:docMk/>
            <pc:sldMk cId="0" sldId="256"/>
            <ac:spMk id="117" creationId="{06815EF7-6A14-DB69-85E2-CC196D810066}"/>
          </ac:spMkLst>
        </pc:spChg>
        <pc:spChg chg="mod">
          <ac:chgData name="" userId="193131424_tp_box_2" providerId="OAuth2" clId="{D5DC63CA-3AC6-A74B-ABA1-72372870B254}" dt="2024-04-12T23:01:16.068" v="38" actId="1076"/>
          <ac:spMkLst>
            <pc:docMk/>
            <pc:sldMk cId="0" sldId="256"/>
            <ac:spMk id="119" creationId="{6B49379E-79FF-EEDF-B352-420C604F711A}"/>
          </ac:spMkLst>
        </pc:spChg>
        <pc:spChg chg="mod">
          <ac:chgData name="" userId="193131424_tp_box_2" providerId="OAuth2" clId="{D5DC63CA-3AC6-A74B-ABA1-72372870B254}" dt="2024-04-12T23:01:16.068" v="38" actId="1076"/>
          <ac:spMkLst>
            <pc:docMk/>
            <pc:sldMk cId="0" sldId="256"/>
            <ac:spMk id="123" creationId="{00000000-0000-0000-0000-000000000000}"/>
          </ac:spMkLst>
        </pc:spChg>
        <pc:spChg chg="mod">
          <ac:chgData name="" userId="193131424_tp_box_2" providerId="OAuth2" clId="{D5DC63CA-3AC6-A74B-ABA1-72372870B254}" dt="2024-04-12T23:01:16.068" v="38" actId="1076"/>
          <ac:spMkLst>
            <pc:docMk/>
            <pc:sldMk cId="0" sldId="256"/>
            <ac:spMk id="126" creationId="{F7A2260E-7E5A-D243-A228-3D9137B7F629}"/>
          </ac:spMkLst>
        </pc:spChg>
        <pc:spChg chg="mod">
          <ac:chgData name="" userId="193131424_tp_box_2" providerId="OAuth2" clId="{D5DC63CA-3AC6-A74B-ABA1-72372870B254}" dt="2024-04-12T23:01:16.068" v="38" actId="1076"/>
          <ac:spMkLst>
            <pc:docMk/>
            <pc:sldMk cId="0" sldId="256"/>
            <ac:spMk id="2049" creationId="{86E095D2-9B04-69E3-ABCB-17D873A8F9F0}"/>
          </ac:spMkLst>
        </pc:spChg>
        <pc:spChg chg="mod">
          <ac:chgData name="" userId="193131424_tp_box_2" providerId="OAuth2" clId="{D5DC63CA-3AC6-A74B-ABA1-72372870B254}" dt="2024-04-12T23:01:16.068" v="38" actId="1076"/>
          <ac:spMkLst>
            <pc:docMk/>
            <pc:sldMk cId="0" sldId="256"/>
            <ac:spMk id="2050" creationId="{1A9D844A-910B-D604-6741-C90362A18E85}"/>
          </ac:spMkLst>
        </pc:spChg>
        <pc:spChg chg="mod">
          <ac:chgData name="" userId="193131424_tp_box_2" providerId="OAuth2" clId="{D5DC63CA-3AC6-A74B-ABA1-72372870B254}" dt="2024-04-12T23:01:16.068" v="38" actId="1076"/>
          <ac:spMkLst>
            <pc:docMk/>
            <pc:sldMk cId="0" sldId="256"/>
            <ac:spMk id="2051" creationId="{00000000-0000-0000-0000-000000000000}"/>
          </ac:spMkLst>
        </pc:spChg>
        <pc:spChg chg="mod">
          <ac:chgData name="" userId="193131424_tp_box_2" providerId="OAuth2" clId="{D5DC63CA-3AC6-A74B-ABA1-72372870B254}" dt="2024-04-12T23:01:16.068" v="38" actId="1076"/>
          <ac:spMkLst>
            <pc:docMk/>
            <pc:sldMk cId="0" sldId="256"/>
            <ac:spMk id="2052" creationId="{3996D02B-ED81-0B92-6C19-F3A5001BCC42}"/>
          </ac:spMkLst>
        </pc:spChg>
        <pc:spChg chg="mod">
          <ac:chgData name="" userId="193131424_tp_box_2" providerId="OAuth2" clId="{D5DC63CA-3AC6-A74B-ABA1-72372870B254}" dt="2024-04-12T23:01:16.068" v="38" actId="1076"/>
          <ac:spMkLst>
            <pc:docMk/>
            <pc:sldMk cId="0" sldId="256"/>
            <ac:spMk id="2053" creationId="{00000000-0000-0000-0000-000000000000}"/>
          </ac:spMkLst>
        </pc:spChg>
        <pc:spChg chg="mod">
          <ac:chgData name="" userId="193131424_tp_box_2" providerId="OAuth2" clId="{D5DC63CA-3AC6-A74B-ABA1-72372870B254}" dt="2024-04-12T23:01:16.068" v="38" actId="1076"/>
          <ac:spMkLst>
            <pc:docMk/>
            <pc:sldMk cId="0" sldId="256"/>
            <ac:spMk id="2054" creationId="{00000000-0000-0000-0000-000000000000}"/>
          </ac:spMkLst>
        </pc:spChg>
        <pc:spChg chg="mod">
          <ac:chgData name="" userId="193131424_tp_box_2" providerId="OAuth2" clId="{D5DC63CA-3AC6-A74B-ABA1-72372870B254}" dt="2024-04-12T23:01:16.068" v="38" actId="1076"/>
          <ac:spMkLst>
            <pc:docMk/>
            <pc:sldMk cId="0" sldId="256"/>
            <ac:spMk id="2056" creationId="{512E6DEC-9831-E2E5-B483-DC2FB2DEBC6E}"/>
          </ac:spMkLst>
        </pc:spChg>
        <pc:spChg chg="mod">
          <ac:chgData name="" userId="193131424_tp_box_2" providerId="OAuth2" clId="{D5DC63CA-3AC6-A74B-ABA1-72372870B254}" dt="2024-04-12T23:01:16.068" v="38" actId="1076"/>
          <ac:spMkLst>
            <pc:docMk/>
            <pc:sldMk cId="0" sldId="256"/>
            <ac:spMk id="2059" creationId="{00000000-0000-0000-0000-000000000000}"/>
          </ac:spMkLst>
        </pc:spChg>
        <pc:spChg chg="mod">
          <ac:chgData name="" userId="193131424_tp_box_2" providerId="OAuth2" clId="{D5DC63CA-3AC6-A74B-ABA1-72372870B254}" dt="2024-04-12T23:01:16.068" v="38" actId="1076"/>
          <ac:spMkLst>
            <pc:docMk/>
            <pc:sldMk cId="0" sldId="256"/>
            <ac:spMk id="2060" creationId="{EE059C31-A7BC-A246-BA35-A7529DB1F25C}"/>
          </ac:spMkLst>
        </pc:spChg>
        <pc:spChg chg="mod">
          <ac:chgData name="" userId="193131424_tp_box_2" providerId="OAuth2" clId="{D5DC63CA-3AC6-A74B-ABA1-72372870B254}" dt="2024-04-12T23:01:16.068" v="38" actId="1076"/>
          <ac:spMkLst>
            <pc:docMk/>
            <pc:sldMk cId="0" sldId="256"/>
            <ac:spMk id="2061" creationId="{1BA14F41-7A8A-B3E0-3573-3787F9812CA4}"/>
          </ac:spMkLst>
        </pc:spChg>
        <pc:spChg chg="mod">
          <ac:chgData name="" userId="193131424_tp_box_2" providerId="OAuth2" clId="{D5DC63CA-3AC6-A74B-ABA1-72372870B254}" dt="2024-04-12T23:01:16.068" v="38" actId="1076"/>
          <ac:spMkLst>
            <pc:docMk/>
            <pc:sldMk cId="0" sldId="256"/>
            <ac:spMk id="2062" creationId="{00000000-0000-0000-0000-000000000000}"/>
          </ac:spMkLst>
        </pc:spChg>
        <pc:spChg chg="mod">
          <ac:chgData name="" userId="193131424_tp_box_2" providerId="OAuth2" clId="{D5DC63CA-3AC6-A74B-ABA1-72372870B254}" dt="2024-04-12T23:01:16.068" v="38" actId="1076"/>
          <ac:spMkLst>
            <pc:docMk/>
            <pc:sldMk cId="0" sldId="256"/>
            <ac:spMk id="2066" creationId="{69397B32-F4E4-533A-53D9-B83C081621A2}"/>
          </ac:spMkLst>
        </pc:spChg>
        <pc:spChg chg="mod">
          <ac:chgData name="" userId="193131424_tp_box_2" providerId="OAuth2" clId="{D5DC63CA-3AC6-A74B-ABA1-72372870B254}" dt="2024-04-12T23:01:16.068" v="38" actId="1076"/>
          <ac:spMkLst>
            <pc:docMk/>
            <pc:sldMk cId="0" sldId="256"/>
            <ac:spMk id="2067" creationId="{9A12B869-F1B9-23A5-FC98-D6A70EDA7032}"/>
          </ac:spMkLst>
        </pc:spChg>
        <pc:spChg chg="mod">
          <ac:chgData name="" userId="193131424_tp_box_2" providerId="OAuth2" clId="{D5DC63CA-3AC6-A74B-ABA1-72372870B254}" dt="2024-04-12T23:01:16.068" v="38" actId="1076"/>
          <ac:spMkLst>
            <pc:docMk/>
            <pc:sldMk cId="0" sldId="256"/>
            <ac:spMk id="2068" creationId="{00000000-0000-0000-0000-000000000000}"/>
          </ac:spMkLst>
        </pc:spChg>
        <pc:spChg chg="mod">
          <ac:chgData name="" userId="193131424_tp_box_2" providerId="OAuth2" clId="{D5DC63CA-3AC6-A74B-ABA1-72372870B254}" dt="2024-04-12T23:01:16.068" v="38" actId="1076"/>
          <ac:spMkLst>
            <pc:docMk/>
            <pc:sldMk cId="0" sldId="256"/>
            <ac:spMk id="2069" creationId="{8502A173-6302-AD14-F565-7FE304887870}"/>
          </ac:spMkLst>
        </pc:spChg>
        <pc:spChg chg="mod">
          <ac:chgData name="" userId="193131424_tp_box_2" providerId="OAuth2" clId="{D5DC63CA-3AC6-A74B-ABA1-72372870B254}" dt="2024-04-12T23:01:16.068" v="38" actId="1076"/>
          <ac:spMkLst>
            <pc:docMk/>
            <pc:sldMk cId="0" sldId="256"/>
            <ac:spMk id="2071" creationId="{00000000-0000-0000-0000-000000000000}"/>
          </ac:spMkLst>
        </pc:spChg>
        <pc:spChg chg="mod">
          <ac:chgData name="" userId="193131424_tp_box_2" providerId="OAuth2" clId="{D5DC63CA-3AC6-A74B-ABA1-72372870B254}" dt="2024-04-12T23:01:16.068" v="38" actId="1076"/>
          <ac:spMkLst>
            <pc:docMk/>
            <pc:sldMk cId="0" sldId="256"/>
            <ac:spMk id="2072" creationId="{00000000-0000-0000-0000-000000000000}"/>
          </ac:spMkLst>
        </pc:spChg>
        <pc:spChg chg="mod">
          <ac:chgData name="" userId="193131424_tp_box_2" providerId="OAuth2" clId="{D5DC63CA-3AC6-A74B-ABA1-72372870B254}" dt="2024-04-12T23:01:16.068" v="38" actId="1076"/>
          <ac:spMkLst>
            <pc:docMk/>
            <pc:sldMk cId="0" sldId="256"/>
            <ac:spMk id="2073" creationId="{00000000-0000-0000-0000-000000000000}"/>
          </ac:spMkLst>
        </pc:spChg>
        <pc:spChg chg="mod">
          <ac:chgData name="" userId="193131424_tp_box_2" providerId="OAuth2" clId="{D5DC63CA-3AC6-A74B-ABA1-72372870B254}" dt="2024-04-12T23:01:16.068" v="38" actId="1076"/>
          <ac:spMkLst>
            <pc:docMk/>
            <pc:sldMk cId="0" sldId="256"/>
            <ac:spMk id="2076" creationId="{00000000-0000-0000-0000-000000000000}"/>
          </ac:spMkLst>
        </pc:spChg>
        <pc:spChg chg="mod">
          <ac:chgData name="" userId="193131424_tp_box_2" providerId="OAuth2" clId="{D5DC63CA-3AC6-A74B-ABA1-72372870B254}" dt="2024-04-12T23:01:16.068" v="38" actId="1076"/>
          <ac:spMkLst>
            <pc:docMk/>
            <pc:sldMk cId="0" sldId="256"/>
            <ac:spMk id="2077" creationId="{76B6A403-7AED-E772-D0AD-F1B9B4575342}"/>
          </ac:spMkLst>
        </pc:spChg>
        <pc:spChg chg="mod">
          <ac:chgData name="" userId="193131424_tp_box_2" providerId="OAuth2" clId="{D5DC63CA-3AC6-A74B-ABA1-72372870B254}" dt="2024-04-12T23:01:16.068" v="38" actId="1076"/>
          <ac:spMkLst>
            <pc:docMk/>
            <pc:sldMk cId="0" sldId="256"/>
            <ac:spMk id="2078" creationId="{AA6EAA3B-7432-7EBE-797B-165EDA17088B}"/>
          </ac:spMkLst>
        </pc:spChg>
        <pc:spChg chg="mod">
          <ac:chgData name="" userId="193131424_tp_box_2" providerId="OAuth2" clId="{D5DC63CA-3AC6-A74B-ABA1-72372870B254}" dt="2024-04-12T23:01:16.068" v="38" actId="1076"/>
          <ac:spMkLst>
            <pc:docMk/>
            <pc:sldMk cId="0" sldId="256"/>
            <ac:spMk id="2081" creationId="{8BA31B8A-F6F5-B52C-8EED-59890920C438}"/>
          </ac:spMkLst>
        </pc:spChg>
        <pc:spChg chg="mod">
          <ac:chgData name="" userId="193131424_tp_box_2" providerId="OAuth2" clId="{D5DC63CA-3AC6-A74B-ABA1-72372870B254}" dt="2024-04-12T23:01:16.068" v="38" actId="1076"/>
          <ac:spMkLst>
            <pc:docMk/>
            <pc:sldMk cId="0" sldId="256"/>
            <ac:spMk id="2086" creationId="{90C0175B-64B1-16F4-F665-0529A471F4BF}"/>
          </ac:spMkLst>
        </pc:spChg>
        <pc:spChg chg="mod">
          <ac:chgData name="" userId="193131424_tp_box_2" providerId="OAuth2" clId="{D5DC63CA-3AC6-A74B-ABA1-72372870B254}" dt="2024-04-12T23:01:16.068" v="38" actId="1076"/>
          <ac:spMkLst>
            <pc:docMk/>
            <pc:sldMk cId="0" sldId="256"/>
            <ac:spMk id="2088" creationId="{9A001FD2-40FB-487F-5297-C6D1E303BDE7}"/>
          </ac:spMkLst>
        </pc:spChg>
        <pc:spChg chg="mod">
          <ac:chgData name="" userId="193131424_tp_box_2" providerId="OAuth2" clId="{D5DC63CA-3AC6-A74B-ABA1-72372870B254}" dt="2024-04-12T23:01:16.068" v="38" actId="1076"/>
          <ac:spMkLst>
            <pc:docMk/>
            <pc:sldMk cId="0" sldId="256"/>
            <ac:spMk id="2097" creationId="{00000000-0000-0000-0000-000000000000}"/>
          </ac:spMkLst>
        </pc:spChg>
        <pc:grpChg chg="mod">
          <ac:chgData name="" userId="193131424_tp_box_2" providerId="OAuth2" clId="{D5DC63CA-3AC6-A74B-ABA1-72372870B254}" dt="2024-04-12T23:01:16.068" v="38" actId="1076"/>
          <ac:grpSpMkLst>
            <pc:docMk/>
            <pc:sldMk cId="0" sldId="256"/>
            <ac:grpSpMk id="14" creationId="{B34A35D5-3B46-83C4-23F8-F9E0A83DA65D}"/>
          </ac:grpSpMkLst>
        </pc:grpChg>
        <pc:grpChg chg="mod">
          <ac:chgData name="" userId="193131424_tp_box_2" providerId="OAuth2" clId="{D5DC63CA-3AC6-A74B-ABA1-72372870B254}" dt="2024-04-12T23:01:16.068" v="38" actId="1076"/>
          <ac:grpSpMkLst>
            <pc:docMk/>
            <pc:sldMk cId="0" sldId="256"/>
            <ac:grpSpMk id="32" creationId="{1CD4EF31-AFD7-074C-916D-BF0DC5DCA46F}"/>
          </ac:grpSpMkLst>
        </pc:grpChg>
        <pc:grpChg chg="mod">
          <ac:chgData name="" userId="193131424_tp_box_2" providerId="OAuth2" clId="{D5DC63CA-3AC6-A74B-ABA1-72372870B254}" dt="2024-04-12T23:01:16.068" v="38" actId="1076"/>
          <ac:grpSpMkLst>
            <pc:docMk/>
            <pc:sldMk cId="0" sldId="256"/>
            <ac:grpSpMk id="44" creationId="{C4E028DC-F3A4-DDE4-AD59-577B7C16C068}"/>
          </ac:grpSpMkLst>
        </pc:grpChg>
        <pc:graphicFrameChg chg="mod">
          <ac:chgData name="" userId="193131424_tp_box_2" providerId="OAuth2" clId="{D5DC63CA-3AC6-A74B-ABA1-72372870B254}" dt="2024-04-12T23:01:16.068" v="38" actId="1076"/>
          <ac:graphicFrameMkLst>
            <pc:docMk/>
            <pc:sldMk cId="0" sldId="256"/>
            <ac:graphicFrameMk id="37" creationId="{3E5618C9-5FED-DBC8-4133-770658C33FDB}"/>
          </ac:graphicFrameMkLst>
        </pc:graphicFrameChg>
        <pc:graphicFrameChg chg="mod">
          <ac:chgData name="" userId="193131424_tp_box_2" providerId="OAuth2" clId="{D5DC63CA-3AC6-A74B-ABA1-72372870B254}" dt="2024-04-12T23:01:16.068" v="38" actId="1076"/>
          <ac:graphicFrameMkLst>
            <pc:docMk/>
            <pc:sldMk cId="0" sldId="256"/>
            <ac:graphicFrameMk id="39" creationId="{97A5FF8E-BFB5-55D5-4CB7-65A66D63B050}"/>
          </ac:graphicFrameMkLst>
        </pc:graphicFrameChg>
        <pc:graphicFrameChg chg="mod">
          <ac:chgData name="" userId="193131424_tp_box_2" providerId="OAuth2" clId="{D5DC63CA-3AC6-A74B-ABA1-72372870B254}" dt="2024-04-12T23:01:16.068" v="38" actId="1076"/>
          <ac:graphicFrameMkLst>
            <pc:docMk/>
            <pc:sldMk cId="0" sldId="256"/>
            <ac:graphicFrameMk id="120" creationId="{ECFF6B4B-920C-B981-2332-4BA10B37C9BF}"/>
          </ac:graphicFrameMkLst>
        </pc:graphicFrameChg>
        <pc:picChg chg="mod">
          <ac:chgData name="" userId="193131424_tp_box_2" providerId="OAuth2" clId="{D5DC63CA-3AC6-A74B-ABA1-72372870B254}" dt="2024-04-12T23:01:16.068" v="38" actId="1076"/>
          <ac:picMkLst>
            <pc:docMk/>
            <pc:sldMk cId="0" sldId="256"/>
            <ac:picMk id="2" creationId="{4817D1CD-485C-0F44-EBF9-7AB21D475086}"/>
          </ac:picMkLst>
        </pc:picChg>
        <pc:picChg chg="mod">
          <ac:chgData name="" userId="193131424_tp_box_2" providerId="OAuth2" clId="{D5DC63CA-3AC6-A74B-ABA1-72372870B254}" dt="2024-04-12T23:01:16.068" v="38" actId="1076"/>
          <ac:picMkLst>
            <pc:docMk/>
            <pc:sldMk cId="0" sldId="256"/>
            <ac:picMk id="7" creationId="{BD6DD5FA-1BEB-5F39-AB6B-3C34FB797B3C}"/>
          </ac:picMkLst>
        </pc:picChg>
        <pc:picChg chg="mod">
          <ac:chgData name="" userId="193131424_tp_box_2" providerId="OAuth2" clId="{D5DC63CA-3AC6-A74B-ABA1-72372870B254}" dt="2024-04-12T23:01:16.068" v="38" actId="1076"/>
          <ac:picMkLst>
            <pc:docMk/>
            <pc:sldMk cId="0" sldId="256"/>
            <ac:picMk id="9" creationId="{E43E6B6F-AA45-76F7-86D0-327BDE31879F}"/>
          </ac:picMkLst>
        </pc:picChg>
        <pc:picChg chg="mod">
          <ac:chgData name="" userId="193131424_tp_box_2" providerId="OAuth2" clId="{D5DC63CA-3AC6-A74B-ABA1-72372870B254}" dt="2024-04-12T23:01:16.068" v="38" actId="1076"/>
          <ac:picMkLst>
            <pc:docMk/>
            <pc:sldMk cId="0" sldId="256"/>
            <ac:picMk id="35" creationId="{3CCE9D1B-091E-356E-A94D-C0BE49505F83}"/>
          </ac:picMkLst>
        </pc:picChg>
        <pc:picChg chg="mod">
          <ac:chgData name="" userId="193131424_tp_box_2" providerId="OAuth2" clId="{D5DC63CA-3AC6-A74B-ABA1-72372870B254}" dt="2024-04-12T23:01:16.068" v="38" actId="1076"/>
          <ac:picMkLst>
            <pc:docMk/>
            <pc:sldMk cId="0" sldId="256"/>
            <ac:picMk id="41" creationId="{50A3CAB2-7373-7482-01EE-7ABC5B3B03AE}"/>
          </ac:picMkLst>
        </pc:picChg>
        <pc:picChg chg="mod">
          <ac:chgData name="" userId="193131424_tp_box_2" providerId="OAuth2" clId="{D5DC63CA-3AC6-A74B-ABA1-72372870B254}" dt="2024-04-12T23:01:16.068" v="38" actId="1076"/>
          <ac:picMkLst>
            <pc:docMk/>
            <pc:sldMk cId="0" sldId="256"/>
            <ac:picMk id="43" creationId="{C792ED51-45D1-8B81-9EA8-DCE3EE5B57E9}"/>
          </ac:picMkLst>
        </pc:picChg>
        <pc:picChg chg="mod">
          <ac:chgData name="" userId="193131424_tp_box_2" providerId="OAuth2" clId="{D5DC63CA-3AC6-A74B-ABA1-72372870B254}" dt="2024-04-12T23:01:16.068" v="38" actId="1076"/>
          <ac:picMkLst>
            <pc:docMk/>
            <pc:sldMk cId="0" sldId="256"/>
            <ac:picMk id="46" creationId="{7CDD52E0-4BBD-7B94-D637-9031379527BC}"/>
          </ac:picMkLst>
        </pc:picChg>
        <pc:picChg chg="mod">
          <ac:chgData name="" userId="193131424_tp_box_2" providerId="OAuth2" clId="{D5DC63CA-3AC6-A74B-ABA1-72372870B254}" dt="2024-04-12T23:01:16.068" v="38" actId="1076"/>
          <ac:picMkLst>
            <pc:docMk/>
            <pc:sldMk cId="0" sldId="256"/>
            <ac:picMk id="65" creationId="{00000000-0000-0000-0000-000000000000}"/>
          </ac:picMkLst>
        </pc:picChg>
        <pc:cxnChg chg="mod">
          <ac:chgData name="" userId="193131424_tp_box_2" providerId="OAuth2" clId="{D5DC63CA-3AC6-A74B-ABA1-72372870B254}" dt="2024-04-12T23:01:16.068" v="38" actId="1076"/>
          <ac:cxnSpMkLst>
            <pc:docMk/>
            <pc:sldMk cId="0" sldId="256"/>
            <ac:cxnSpMk id="122" creationId="{00000000-0000-0000-0000-000000000000}"/>
          </ac:cxnSpMkLst>
        </pc:cxnChg>
      </pc:sldChg>
      <pc:sldMasterChg chg="modSp modSldLayout">
        <pc:chgData name="" userId="193131424_tp_box_2" providerId="OAuth2" clId="{D5DC63CA-3AC6-A74B-ABA1-72372870B254}" dt="2024-04-12T22:58:42.769" v="10"/>
        <pc:sldMasterMkLst>
          <pc:docMk/>
          <pc:sldMasterMk cId="3602908754" sldId="2147483900"/>
        </pc:sldMasterMkLst>
        <pc:spChg chg="mod">
          <ac:chgData name="" userId="193131424_tp_box_2" providerId="OAuth2" clId="{D5DC63CA-3AC6-A74B-ABA1-72372870B254}" dt="2024-04-12T22:58:42.769" v="10"/>
          <ac:spMkLst>
            <pc:docMk/>
            <pc:sldMasterMk cId="3602908754" sldId="2147483900"/>
            <ac:spMk id="2" creationId="{00000000-0000-0000-0000-000000000000}"/>
          </ac:spMkLst>
        </pc:spChg>
        <pc:spChg chg="mod">
          <ac:chgData name="" userId="193131424_tp_box_2" providerId="OAuth2" clId="{D5DC63CA-3AC6-A74B-ABA1-72372870B254}" dt="2024-04-12T22:58:42.769" v="10"/>
          <ac:spMkLst>
            <pc:docMk/>
            <pc:sldMasterMk cId="3602908754" sldId="2147483900"/>
            <ac:spMk id="3" creationId="{00000000-0000-0000-0000-000000000000}"/>
          </ac:spMkLst>
        </pc:spChg>
        <pc:spChg chg="mod">
          <ac:chgData name="" userId="193131424_tp_box_2" providerId="OAuth2" clId="{D5DC63CA-3AC6-A74B-ABA1-72372870B254}" dt="2024-04-12T22:58:42.769" v="10"/>
          <ac:spMkLst>
            <pc:docMk/>
            <pc:sldMasterMk cId="3602908754" sldId="2147483900"/>
            <ac:spMk id="4" creationId="{00000000-0000-0000-0000-000000000000}"/>
          </ac:spMkLst>
        </pc:spChg>
        <pc:spChg chg="mod">
          <ac:chgData name="" userId="193131424_tp_box_2" providerId="OAuth2" clId="{D5DC63CA-3AC6-A74B-ABA1-72372870B254}" dt="2024-04-12T22:58:42.769" v="10"/>
          <ac:spMkLst>
            <pc:docMk/>
            <pc:sldMasterMk cId="3602908754" sldId="2147483900"/>
            <ac:spMk id="5" creationId="{00000000-0000-0000-0000-000000000000}"/>
          </ac:spMkLst>
        </pc:spChg>
        <pc:spChg chg="mod">
          <ac:chgData name="" userId="193131424_tp_box_2" providerId="OAuth2" clId="{D5DC63CA-3AC6-A74B-ABA1-72372870B254}" dt="2024-04-12T22:58:42.769" v="10"/>
          <ac:spMkLst>
            <pc:docMk/>
            <pc:sldMasterMk cId="3602908754" sldId="2147483900"/>
            <ac:spMk id="6" creationId="{00000000-0000-0000-0000-000000000000}"/>
          </ac:spMkLst>
        </pc:spChg>
        <pc:sldLayoutChg chg="modSp">
          <pc:chgData name="" userId="193131424_tp_box_2" providerId="OAuth2" clId="{D5DC63CA-3AC6-A74B-ABA1-72372870B254}" dt="2024-04-12T22:58:42.769" v="10"/>
          <pc:sldLayoutMkLst>
            <pc:docMk/>
            <pc:sldMasterMk cId="3602908754" sldId="2147483900"/>
            <pc:sldLayoutMk cId="1693429319" sldId="2147483901"/>
          </pc:sldLayoutMkLst>
          <pc:spChg chg="mod">
            <ac:chgData name="" userId="193131424_tp_box_2" providerId="OAuth2" clId="{D5DC63CA-3AC6-A74B-ABA1-72372870B254}" dt="2024-04-12T22:58:42.769" v="10"/>
            <ac:spMkLst>
              <pc:docMk/>
              <pc:sldMasterMk cId="3602908754" sldId="2147483900"/>
              <pc:sldLayoutMk cId="1693429319" sldId="2147483901"/>
              <ac:spMk id="2" creationId="{00000000-0000-0000-0000-000000000000}"/>
            </ac:spMkLst>
          </pc:spChg>
          <pc:spChg chg="mod">
            <ac:chgData name="" userId="193131424_tp_box_2" providerId="OAuth2" clId="{D5DC63CA-3AC6-A74B-ABA1-72372870B254}" dt="2024-04-12T22:58:42.769" v="10"/>
            <ac:spMkLst>
              <pc:docMk/>
              <pc:sldMasterMk cId="3602908754" sldId="2147483900"/>
              <pc:sldLayoutMk cId="1693429319" sldId="2147483901"/>
              <ac:spMk id="3" creationId="{00000000-0000-0000-0000-000000000000}"/>
            </ac:spMkLst>
          </pc:spChg>
        </pc:sldLayoutChg>
        <pc:sldLayoutChg chg="modSp">
          <pc:chgData name="" userId="193131424_tp_box_2" providerId="OAuth2" clId="{D5DC63CA-3AC6-A74B-ABA1-72372870B254}" dt="2024-04-12T22:58:42.769" v="10"/>
          <pc:sldLayoutMkLst>
            <pc:docMk/>
            <pc:sldMasterMk cId="3602908754" sldId="2147483900"/>
            <pc:sldLayoutMk cId="3285300197" sldId="2147483903"/>
          </pc:sldLayoutMkLst>
          <pc:spChg chg="mod">
            <ac:chgData name="" userId="193131424_tp_box_2" providerId="OAuth2" clId="{D5DC63CA-3AC6-A74B-ABA1-72372870B254}" dt="2024-04-12T22:58:42.769" v="10"/>
            <ac:spMkLst>
              <pc:docMk/>
              <pc:sldMasterMk cId="3602908754" sldId="2147483900"/>
              <pc:sldLayoutMk cId="3285300197" sldId="2147483903"/>
              <ac:spMk id="2" creationId="{00000000-0000-0000-0000-000000000000}"/>
            </ac:spMkLst>
          </pc:spChg>
          <pc:spChg chg="mod">
            <ac:chgData name="" userId="193131424_tp_box_2" providerId="OAuth2" clId="{D5DC63CA-3AC6-A74B-ABA1-72372870B254}" dt="2024-04-12T22:58:42.769" v="10"/>
            <ac:spMkLst>
              <pc:docMk/>
              <pc:sldMasterMk cId="3602908754" sldId="2147483900"/>
              <pc:sldLayoutMk cId="3285300197" sldId="2147483903"/>
              <ac:spMk id="3" creationId="{00000000-0000-0000-0000-000000000000}"/>
            </ac:spMkLst>
          </pc:spChg>
        </pc:sldLayoutChg>
        <pc:sldLayoutChg chg="modSp">
          <pc:chgData name="" userId="193131424_tp_box_2" providerId="OAuth2" clId="{D5DC63CA-3AC6-A74B-ABA1-72372870B254}" dt="2024-04-12T22:58:42.769" v="10"/>
          <pc:sldLayoutMkLst>
            <pc:docMk/>
            <pc:sldMasterMk cId="3602908754" sldId="2147483900"/>
            <pc:sldLayoutMk cId="1294305302" sldId="2147483904"/>
          </pc:sldLayoutMkLst>
          <pc:spChg chg="mod">
            <ac:chgData name="" userId="193131424_tp_box_2" providerId="OAuth2" clId="{D5DC63CA-3AC6-A74B-ABA1-72372870B254}" dt="2024-04-12T22:58:42.769" v="10"/>
            <ac:spMkLst>
              <pc:docMk/>
              <pc:sldMasterMk cId="3602908754" sldId="2147483900"/>
              <pc:sldLayoutMk cId="1294305302" sldId="2147483904"/>
              <ac:spMk id="3" creationId="{00000000-0000-0000-0000-000000000000}"/>
            </ac:spMkLst>
          </pc:spChg>
          <pc:spChg chg="mod">
            <ac:chgData name="" userId="193131424_tp_box_2" providerId="OAuth2" clId="{D5DC63CA-3AC6-A74B-ABA1-72372870B254}" dt="2024-04-12T22:58:42.769" v="10"/>
            <ac:spMkLst>
              <pc:docMk/>
              <pc:sldMasterMk cId="3602908754" sldId="2147483900"/>
              <pc:sldLayoutMk cId="1294305302" sldId="2147483904"/>
              <ac:spMk id="4" creationId="{00000000-0000-0000-0000-000000000000}"/>
            </ac:spMkLst>
          </pc:spChg>
        </pc:sldLayoutChg>
        <pc:sldLayoutChg chg="modSp">
          <pc:chgData name="" userId="193131424_tp_box_2" providerId="OAuth2" clId="{D5DC63CA-3AC6-A74B-ABA1-72372870B254}" dt="2024-04-12T22:58:42.769" v="10"/>
          <pc:sldLayoutMkLst>
            <pc:docMk/>
            <pc:sldMasterMk cId="3602908754" sldId="2147483900"/>
            <pc:sldLayoutMk cId="3802274339" sldId="2147483905"/>
          </pc:sldLayoutMkLst>
          <pc:spChg chg="mod">
            <ac:chgData name="" userId="193131424_tp_box_2" providerId="OAuth2" clId="{D5DC63CA-3AC6-A74B-ABA1-72372870B254}" dt="2024-04-12T22:58:42.769" v="10"/>
            <ac:spMkLst>
              <pc:docMk/>
              <pc:sldMasterMk cId="3602908754" sldId="2147483900"/>
              <pc:sldLayoutMk cId="3802274339" sldId="2147483905"/>
              <ac:spMk id="2" creationId="{00000000-0000-0000-0000-000000000000}"/>
            </ac:spMkLst>
          </pc:spChg>
          <pc:spChg chg="mod">
            <ac:chgData name="" userId="193131424_tp_box_2" providerId="OAuth2" clId="{D5DC63CA-3AC6-A74B-ABA1-72372870B254}" dt="2024-04-12T22:58:42.769" v="10"/>
            <ac:spMkLst>
              <pc:docMk/>
              <pc:sldMasterMk cId="3602908754" sldId="2147483900"/>
              <pc:sldLayoutMk cId="3802274339" sldId="2147483905"/>
              <ac:spMk id="3" creationId="{00000000-0000-0000-0000-000000000000}"/>
            </ac:spMkLst>
          </pc:spChg>
          <pc:spChg chg="mod">
            <ac:chgData name="" userId="193131424_tp_box_2" providerId="OAuth2" clId="{D5DC63CA-3AC6-A74B-ABA1-72372870B254}" dt="2024-04-12T22:58:42.769" v="10"/>
            <ac:spMkLst>
              <pc:docMk/>
              <pc:sldMasterMk cId="3602908754" sldId="2147483900"/>
              <pc:sldLayoutMk cId="3802274339" sldId="2147483905"/>
              <ac:spMk id="4" creationId="{00000000-0000-0000-0000-000000000000}"/>
            </ac:spMkLst>
          </pc:spChg>
          <pc:spChg chg="mod">
            <ac:chgData name="" userId="193131424_tp_box_2" providerId="OAuth2" clId="{D5DC63CA-3AC6-A74B-ABA1-72372870B254}" dt="2024-04-12T22:58:42.769" v="10"/>
            <ac:spMkLst>
              <pc:docMk/>
              <pc:sldMasterMk cId="3602908754" sldId="2147483900"/>
              <pc:sldLayoutMk cId="3802274339" sldId="2147483905"/>
              <ac:spMk id="5" creationId="{00000000-0000-0000-0000-000000000000}"/>
            </ac:spMkLst>
          </pc:spChg>
          <pc:spChg chg="mod">
            <ac:chgData name="" userId="193131424_tp_box_2" providerId="OAuth2" clId="{D5DC63CA-3AC6-A74B-ABA1-72372870B254}" dt="2024-04-12T22:58:42.769" v="10"/>
            <ac:spMkLst>
              <pc:docMk/>
              <pc:sldMasterMk cId="3602908754" sldId="2147483900"/>
              <pc:sldLayoutMk cId="3802274339" sldId="2147483905"/>
              <ac:spMk id="6" creationId="{00000000-0000-0000-0000-000000000000}"/>
            </ac:spMkLst>
          </pc:spChg>
        </pc:sldLayoutChg>
        <pc:sldLayoutChg chg="modSp">
          <pc:chgData name="" userId="193131424_tp_box_2" providerId="OAuth2" clId="{D5DC63CA-3AC6-A74B-ABA1-72372870B254}" dt="2024-04-12T22:58:42.769" v="10"/>
          <pc:sldLayoutMkLst>
            <pc:docMk/>
            <pc:sldMasterMk cId="3602908754" sldId="2147483900"/>
            <pc:sldLayoutMk cId="3039973042" sldId="2147483908"/>
          </pc:sldLayoutMkLst>
          <pc:spChg chg="mod">
            <ac:chgData name="" userId="193131424_tp_box_2" providerId="OAuth2" clId="{D5DC63CA-3AC6-A74B-ABA1-72372870B254}" dt="2024-04-12T22:58:42.769" v="10"/>
            <ac:spMkLst>
              <pc:docMk/>
              <pc:sldMasterMk cId="3602908754" sldId="2147483900"/>
              <pc:sldLayoutMk cId="3039973042" sldId="2147483908"/>
              <ac:spMk id="2" creationId="{00000000-0000-0000-0000-000000000000}"/>
            </ac:spMkLst>
          </pc:spChg>
          <pc:spChg chg="mod">
            <ac:chgData name="" userId="193131424_tp_box_2" providerId="OAuth2" clId="{D5DC63CA-3AC6-A74B-ABA1-72372870B254}" dt="2024-04-12T22:58:42.769" v="10"/>
            <ac:spMkLst>
              <pc:docMk/>
              <pc:sldMasterMk cId="3602908754" sldId="2147483900"/>
              <pc:sldLayoutMk cId="3039973042" sldId="2147483908"/>
              <ac:spMk id="3" creationId="{00000000-0000-0000-0000-000000000000}"/>
            </ac:spMkLst>
          </pc:spChg>
          <pc:spChg chg="mod">
            <ac:chgData name="" userId="193131424_tp_box_2" providerId="OAuth2" clId="{D5DC63CA-3AC6-A74B-ABA1-72372870B254}" dt="2024-04-12T22:58:42.769" v="10"/>
            <ac:spMkLst>
              <pc:docMk/>
              <pc:sldMasterMk cId="3602908754" sldId="2147483900"/>
              <pc:sldLayoutMk cId="3039973042" sldId="2147483908"/>
              <ac:spMk id="4" creationId="{00000000-0000-0000-0000-000000000000}"/>
            </ac:spMkLst>
          </pc:spChg>
        </pc:sldLayoutChg>
        <pc:sldLayoutChg chg="modSp">
          <pc:chgData name="" userId="193131424_tp_box_2" providerId="OAuth2" clId="{D5DC63CA-3AC6-A74B-ABA1-72372870B254}" dt="2024-04-12T22:58:42.769" v="10"/>
          <pc:sldLayoutMkLst>
            <pc:docMk/>
            <pc:sldMasterMk cId="3602908754" sldId="2147483900"/>
            <pc:sldLayoutMk cId="2709142682" sldId="2147483909"/>
          </pc:sldLayoutMkLst>
          <pc:spChg chg="mod">
            <ac:chgData name="" userId="193131424_tp_box_2" providerId="OAuth2" clId="{D5DC63CA-3AC6-A74B-ABA1-72372870B254}" dt="2024-04-12T22:58:42.769" v="10"/>
            <ac:spMkLst>
              <pc:docMk/>
              <pc:sldMasterMk cId="3602908754" sldId="2147483900"/>
              <pc:sldLayoutMk cId="2709142682" sldId="2147483909"/>
              <ac:spMk id="2" creationId="{00000000-0000-0000-0000-000000000000}"/>
            </ac:spMkLst>
          </pc:spChg>
          <pc:spChg chg="mod">
            <ac:chgData name="" userId="193131424_tp_box_2" providerId="OAuth2" clId="{D5DC63CA-3AC6-A74B-ABA1-72372870B254}" dt="2024-04-12T22:58:42.769" v="10"/>
            <ac:spMkLst>
              <pc:docMk/>
              <pc:sldMasterMk cId="3602908754" sldId="2147483900"/>
              <pc:sldLayoutMk cId="2709142682" sldId="2147483909"/>
              <ac:spMk id="3" creationId="{00000000-0000-0000-0000-000000000000}"/>
            </ac:spMkLst>
          </pc:spChg>
          <pc:spChg chg="mod">
            <ac:chgData name="" userId="193131424_tp_box_2" providerId="OAuth2" clId="{D5DC63CA-3AC6-A74B-ABA1-72372870B254}" dt="2024-04-12T22:58:42.769" v="10"/>
            <ac:spMkLst>
              <pc:docMk/>
              <pc:sldMasterMk cId="3602908754" sldId="2147483900"/>
              <pc:sldLayoutMk cId="2709142682" sldId="2147483909"/>
              <ac:spMk id="4" creationId="{00000000-0000-0000-0000-000000000000}"/>
            </ac:spMkLst>
          </pc:spChg>
        </pc:sldLayoutChg>
        <pc:sldLayoutChg chg="modSp">
          <pc:chgData name="" userId="193131424_tp_box_2" providerId="OAuth2" clId="{D5DC63CA-3AC6-A74B-ABA1-72372870B254}" dt="2024-04-12T22:58:42.769" v="10"/>
          <pc:sldLayoutMkLst>
            <pc:docMk/>
            <pc:sldMasterMk cId="3602908754" sldId="2147483900"/>
            <pc:sldLayoutMk cId="1099410694" sldId="2147483911"/>
          </pc:sldLayoutMkLst>
          <pc:spChg chg="mod">
            <ac:chgData name="" userId="193131424_tp_box_2" providerId="OAuth2" clId="{D5DC63CA-3AC6-A74B-ABA1-72372870B254}" dt="2024-04-12T22:58:42.769" v="10"/>
            <ac:spMkLst>
              <pc:docMk/>
              <pc:sldMasterMk cId="3602908754" sldId="2147483900"/>
              <pc:sldLayoutMk cId="1099410694" sldId="2147483911"/>
              <ac:spMk id="2" creationId="{00000000-0000-0000-0000-000000000000}"/>
            </ac:spMkLst>
          </pc:spChg>
          <pc:spChg chg="mod">
            <ac:chgData name="" userId="193131424_tp_box_2" providerId="OAuth2" clId="{D5DC63CA-3AC6-A74B-ABA1-72372870B254}" dt="2024-04-12T22:58:42.769" v="10"/>
            <ac:spMkLst>
              <pc:docMk/>
              <pc:sldMasterMk cId="3602908754" sldId="2147483900"/>
              <pc:sldLayoutMk cId="1099410694" sldId="2147483911"/>
              <ac:spMk id="3" creationId="{00000000-0000-0000-0000-000000000000}"/>
            </ac:spMkLst>
          </pc:spChg>
        </pc:sldLayoutChg>
      </pc:sldMasterChg>
      <pc:sldMasterChg chg="modSp modSldLayout">
        <pc:chgData name="" userId="193131424_tp_box_2" providerId="OAuth2" clId="{D5DC63CA-3AC6-A74B-ABA1-72372870B254}" dt="2024-04-12T22:59:41.746" v="12"/>
        <pc:sldMasterMkLst>
          <pc:docMk/>
          <pc:sldMasterMk cId="587756676" sldId="2147483912"/>
        </pc:sldMasterMkLst>
        <pc:spChg chg="mod">
          <ac:chgData name="" userId="193131424_tp_box_2" providerId="OAuth2" clId="{D5DC63CA-3AC6-A74B-ABA1-72372870B254}" dt="2024-04-12T22:59:41.746" v="12"/>
          <ac:spMkLst>
            <pc:docMk/>
            <pc:sldMasterMk cId="587756676" sldId="2147483912"/>
            <ac:spMk id="2" creationId="{00000000-0000-0000-0000-000000000000}"/>
          </ac:spMkLst>
        </pc:spChg>
        <pc:spChg chg="mod">
          <ac:chgData name="" userId="193131424_tp_box_2" providerId="OAuth2" clId="{D5DC63CA-3AC6-A74B-ABA1-72372870B254}" dt="2024-04-12T22:59:41.746" v="12"/>
          <ac:spMkLst>
            <pc:docMk/>
            <pc:sldMasterMk cId="587756676" sldId="2147483912"/>
            <ac:spMk id="3" creationId="{00000000-0000-0000-0000-000000000000}"/>
          </ac:spMkLst>
        </pc:spChg>
        <pc:spChg chg="mod">
          <ac:chgData name="" userId="193131424_tp_box_2" providerId="OAuth2" clId="{D5DC63CA-3AC6-A74B-ABA1-72372870B254}" dt="2024-04-12T22:59:41.746" v="12"/>
          <ac:spMkLst>
            <pc:docMk/>
            <pc:sldMasterMk cId="587756676" sldId="2147483912"/>
            <ac:spMk id="4" creationId="{00000000-0000-0000-0000-000000000000}"/>
          </ac:spMkLst>
        </pc:spChg>
        <pc:spChg chg="mod">
          <ac:chgData name="" userId="193131424_tp_box_2" providerId="OAuth2" clId="{D5DC63CA-3AC6-A74B-ABA1-72372870B254}" dt="2024-04-12T22:59:41.746" v="12"/>
          <ac:spMkLst>
            <pc:docMk/>
            <pc:sldMasterMk cId="587756676" sldId="2147483912"/>
            <ac:spMk id="5" creationId="{00000000-0000-0000-0000-000000000000}"/>
          </ac:spMkLst>
        </pc:spChg>
        <pc:spChg chg="mod">
          <ac:chgData name="" userId="193131424_tp_box_2" providerId="OAuth2" clId="{D5DC63CA-3AC6-A74B-ABA1-72372870B254}" dt="2024-04-12T22:59:41.746" v="12"/>
          <ac:spMkLst>
            <pc:docMk/>
            <pc:sldMasterMk cId="587756676" sldId="2147483912"/>
            <ac:spMk id="6" creationId="{00000000-0000-0000-0000-000000000000}"/>
          </ac:spMkLst>
        </pc:spChg>
        <pc:sldLayoutChg chg="modSp">
          <pc:chgData name="" userId="193131424_tp_box_2" providerId="OAuth2" clId="{D5DC63CA-3AC6-A74B-ABA1-72372870B254}" dt="2024-04-12T22:59:41.746" v="12"/>
          <pc:sldLayoutMkLst>
            <pc:docMk/>
            <pc:sldMasterMk cId="587756676" sldId="2147483912"/>
            <pc:sldLayoutMk cId="1954151416" sldId="2147483913"/>
          </pc:sldLayoutMkLst>
          <pc:spChg chg="mod">
            <ac:chgData name="" userId="193131424_tp_box_2" providerId="OAuth2" clId="{D5DC63CA-3AC6-A74B-ABA1-72372870B254}" dt="2024-04-12T22:59:41.746" v="12"/>
            <ac:spMkLst>
              <pc:docMk/>
              <pc:sldMasterMk cId="587756676" sldId="2147483912"/>
              <pc:sldLayoutMk cId="1954151416" sldId="2147483913"/>
              <ac:spMk id="2" creationId="{00000000-0000-0000-0000-000000000000}"/>
            </ac:spMkLst>
          </pc:spChg>
          <pc:spChg chg="mod">
            <ac:chgData name="" userId="193131424_tp_box_2" providerId="OAuth2" clId="{D5DC63CA-3AC6-A74B-ABA1-72372870B254}" dt="2024-04-12T22:59:41.746" v="12"/>
            <ac:spMkLst>
              <pc:docMk/>
              <pc:sldMasterMk cId="587756676" sldId="2147483912"/>
              <pc:sldLayoutMk cId="1954151416" sldId="2147483913"/>
              <ac:spMk id="3" creationId="{00000000-0000-0000-0000-000000000000}"/>
            </ac:spMkLst>
          </pc:spChg>
        </pc:sldLayoutChg>
        <pc:sldLayoutChg chg="modSp">
          <pc:chgData name="" userId="193131424_tp_box_2" providerId="OAuth2" clId="{D5DC63CA-3AC6-A74B-ABA1-72372870B254}" dt="2024-04-12T22:59:41.746" v="12"/>
          <pc:sldLayoutMkLst>
            <pc:docMk/>
            <pc:sldMasterMk cId="587756676" sldId="2147483912"/>
            <pc:sldLayoutMk cId="517205789" sldId="2147483915"/>
          </pc:sldLayoutMkLst>
          <pc:spChg chg="mod">
            <ac:chgData name="" userId="193131424_tp_box_2" providerId="OAuth2" clId="{D5DC63CA-3AC6-A74B-ABA1-72372870B254}" dt="2024-04-12T22:59:41.746" v="12"/>
            <ac:spMkLst>
              <pc:docMk/>
              <pc:sldMasterMk cId="587756676" sldId="2147483912"/>
              <pc:sldLayoutMk cId="517205789" sldId="2147483915"/>
              <ac:spMk id="2" creationId="{00000000-0000-0000-0000-000000000000}"/>
            </ac:spMkLst>
          </pc:spChg>
          <pc:spChg chg="mod">
            <ac:chgData name="" userId="193131424_tp_box_2" providerId="OAuth2" clId="{D5DC63CA-3AC6-A74B-ABA1-72372870B254}" dt="2024-04-12T22:59:41.746" v="12"/>
            <ac:spMkLst>
              <pc:docMk/>
              <pc:sldMasterMk cId="587756676" sldId="2147483912"/>
              <pc:sldLayoutMk cId="517205789" sldId="2147483915"/>
              <ac:spMk id="3" creationId="{00000000-0000-0000-0000-000000000000}"/>
            </ac:spMkLst>
          </pc:spChg>
        </pc:sldLayoutChg>
        <pc:sldLayoutChg chg="modSp">
          <pc:chgData name="" userId="193131424_tp_box_2" providerId="OAuth2" clId="{D5DC63CA-3AC6-A74B-ABA1-72372870B254}" dt="2024-04-12T22:59:41.746" v="12"/>
          <pc:sldLayoutMkLst>
            <pc:docMk/>
            <pc:sldMasterMk cId="587756676" sldId="2147483912"/>
            <pc:sldLayoutMk cId="269747120" sldId="2147483916"/>
          </pc:sldLayoutMkLst>
          <pc:spChg chg="mod">
            <ac:chgData name="" userId="193131424_tp_box_2" providerId="OAuth2" clId="{D5DC63CA-3AC6-A74B-ABA1-72372870B254}" dt="2024-04-12T22:59:41.746" v="12"/>
            <ac:spMkLst>
              <pc:docMk/>
              <pc:sldMasterMk cId="587756676" sldId="2147483912"/>
              <pc:sldLayoutMk cId="269747120" sldId="2147483916"/>
              <ac:spMk id="3" creationId="{00000000-0000-0000-0000-000000000000}"/>
            </ac:spMkLst>
          </pc:spChg>
          <pc:spChg chg="mod">
            <ac:chgData name="" userId="193131424_tp_box_2" providerId="OAuth2" clId="{D5DC63CA-3AC6-A74B-ABA1-72372870B254}" dt="2024-04-12T22:59:41.746" v="12"/>
            <ac:spMkLst>
              <pc:docMk/>
              <pc:sldMasterMk cId="587756676" sldId="2147483912"/>
              <pc:sldLayoutMk cId="269747120" sldId="2147483916"/>
              <ac:spMk id="4" creationId="{00000000-0000-0000-0000-000000000000}"/>
            </ac:spMkLst>
          </pc:spChg>
        </pc:sldLayoutChg>
        <pc:sldLayoutChg chg="modSp">
          <pc:chgData name="" userId="193131424_tp_box_2" providerId="OAuth2" clId="{D5DC63CA-3AC6-A74B-ABA1-72372870B254}" dt="2024-04-12T22:59:41.746" v="12"/>
          <pc:sldLayoutMkLst>
            <pc:docMk/>
            <pc:sldMasterMk cId="587756676" sldId="2147483912"/>
            <pc:sldLayoutMk cId="2315131723" sldId="2147483917"/>
          </pc:sldLayoutMkLst>
          <pc:spChg chg="mod">
            <ac:chgData name="" userId="193131424_tp_box_2" providerId="OAuth2" clId="{D5DC63CA-3AC6-A74B-ABA1-72372870B254}" dt="2024-04-12T22:59:41.746" v="12"/>
            <ac:spMkLst>
              <pc:docMk/>
              <pc:sldMasterMk cId="587756676" sldId="2147483912"/>
              <pc:sldLayoutMk cId="2315131723" sldId="2147483917"/>
              <ac:spMk id="2" creationId="{00000000-0000-0000-0000-000000000000}"/>
            </ac:spMkLst>
          </pc:spChg>
          <pc:spChg chg="mod">
            <ac:chgData name="" userId="193131424_tp_box_2" providerId="OAuth2" clId="{D5DC63CA-3AC6-A74B-ABA1-72372870B254}" dt="2024-04-12T22:59:41.746" v="12"/>
            <ac:spMkLst>
              <pc:docMk/>
              <pc:sldMasterMk cId="587756676" sldId="2147483912"/>
              <pc:sldLayoutMk cId="2315131723" sldId="2147483917"/>
              <ac:spMk id="3" creationId="{00000000-0000-0000-0000-000000000000}"/>
            </ac:spMkLst>
          </pc:spChg>
          <pc:spChg chg="mod">
            <ac:chgData name="" userId="193131424_tp_box_2" providerId="OAuth2" clId="{D5DC63CA-3AC6-A74B-ABA1-72372870B254}" dt="2024-04-12T22:59:41.746" v="12"/>
            <ac:spMkLst>
              <pc:docMk/>
              <pc:sldMasterMk cId="587756676" sldId="2147483912"/>
              <pc:sldLayoutMk cId="2315131723" sldId="2147483917"/>
              <ac:spMk id="4" creationId="{00000000-0000-0000-0000-000000000000}"/>
            </ac:spMkLst>
          </pc:spChg>
          <pc:spChg chg="mod">
            <ac:chgData name="" userId="193131424_tp_box_2" providerId="OAuth2" clId="{D5DC63CA-3AC6-A74B-ABA1-72372870B254}" dt="2024-04-12T22:59:41.746" v="12"/>
            <ac:spMkLst>
              <pc:docMk/>
              <pc:sldMasterMk cId="587756676" sldId="2147483912"/>
              <pc:sldLayoutMk cId="2315131723" sldId="2147483917"/>
              <ac:spMk id="5" creationId="{00000000-0000-0000-0000-000000000000}"/>
            </ac:spMkLst>
          </pc:spChg>
          <pc:spChg chg="mod">
            <ac:chgData name="" userId="193131424_tp_box_2" providerId="OAuth2" clId="{D5DC63CA-3AC6-A74B-ABA1-72372870B254}" dt="2024-04-12T22:59:41.746" v="12"/>
            <ac:spMkLst>
              <pc:docMk/>
              <pc:sldMasterMk cId="587756676" sldId="2147483912"/>
              <pc:sldLayoutMk cId="2315131723" sldId="2147483917"/>
              <ac:spMk id="6" creationId="{00000000-0000-0000-0000-000000000000}"/>
            </ac:spMkLst>
          </pc:spChg>
        </pc:sldLayoutChg>
        <pc:sldLayoutChg chg="modSp">
          <pc:chgData name="" userId="193131424_tp_box_2" providerId="OAuth2" clId="{D5DC63CA-3AC6-A74B-ABA1-72372870B254}" dt="2024-04-12T22:59:41.746" v="12"/>
          <pc:sldLayoutMkLst>
            <pc:docMk/>
            <pc:sldMasterMk cId="587756676" sldId="2147483912"/>
            <pc:sldLayoutMk cId="1718993101" sldId="2147483920"/>
          </pc:sldLayoutMkLst>
          <pc:spChg chg="mod">
            <ac:chgData name="" userId="193131424_tp_box_2" providerId="OAuth2" clId="{D5DC63CA-3AC6-A74B-ABA1-72372870B254}" dt="2024-04-12T22:59:41.746" v="12"/>
            <ac:spMkLst>
              <pc:docMk/>
              <pc:sldMasterMk cId="587756676" sldId="2147483912"/>
              <pc:sldLayoutMk cId="1718993101" sldId="2147483920"/>
              <ac:spMk id="2" creationId="{00000000-0000-0000-0000-000000000000}"/>
            </ac:spMkLst>
          </pc:spChg>
          <pc:spChg chg="mod">
            <ac:chgData name="" userId="193131424_tp_box_2" providerId="OAuth2" clId="{D5DC63CA-3AC6-A74B-ABA1-72372870B254}" dt="2024-04-12T22:59:41.746" v="12"/>
            <ac:spMkLst>
              <pc:docMk/>
              <pc:sldMasterMk cId="587756676" sldId="2147483912"/>
              <pc:sldLayoutMk cId="1718993101" sldId="2147483920"/>
              <ac:spMk id="3" creationId="{00000000-0000-0000-0000-000000000000}"/>
            </ac:spMkLst>
          </pc:spChg>
          <pc:spChg chg="mod">
            <ac:chgData name="" userId="193131424_tp_box_2" providerId="OAuth2" clId="{D5DC63CA-3AC6-A74B-ABA1-72372870B254}" dt="2024-04-12T22:59:41.746" v="12"/>
            <ac:spMkLst>
              <pc:docMk/>
              <pc:sldMasterMk cId="587756676" sldId="2147483912"/>
              <pc:sldLayoutMk cId="1718993101" sldId="2147483920"/>
              <ac:spMk id="4" creationId="{00000000-0000-0000-0000-000000000000}"/>
            </ac:spMkLst>
          </pc:spChg>
        </pc:sldLayoutChg>
        <pc:sldLayoutChg chg="modSp">
          <pc:chgData name="" userId="193131424_tp_box_2" providerId="OAuth2" clId="{D5DC63CA-3AC6-A74B-ABA1-72372870B254}" dt="2024-04-12T22:59:41.746" v="12"/>
          <pc:sldLayoutMkLst>
            <pc:docMk/>
            <pc:sldMasterMk cId="587756676" sldId="2147483912"/>
            <pc:sldLayoutMk cId="4277607594" sldId="2147483921"/>
          </pc:sldLayoutMkLst>
          <pc:spChg chg="mod">
            <ac:chgData name="" userId="193131424_tp_box_2" providerId="OAuth2" clId="{D5DC63CA-3AC6-A74B-ABA1-72372870B254}" dt="2024-04-12T22:59:41.746" v="12"/>
            <ac:spMkLst>
              <pc:docMk/>
              <pc:sldMasterMk cId="587756676" sldId="2147483912"/>
              <pc:sldLayoutMk cId="4277607594" sldId="2147483921"/>
              <ac:spMk id="2" creationId="{00000000-0000-0000-0000-000000000000}"/>
            </ac:spMkLst>
          </pc:spChg>
          <pc:spChg chg="mod">
            <ac:chgData name="" userId="193131424_tp_box_2" providerId="OAuth2" clId="{D5DC63CA-3AC6-A74B-ABA1-72372870B254}" dt="2024-04-12T22:59:41.746" v="12"/>
            <ac:spMkLst>
              <pc:docMk/>
              <pc:sldMasterMk cId="587756676" sldId="2147483912"/>
              <pc:sldLayoutMk cId="4277607594" sldId="2147483921"/>
              <ac:spMk id="3" creationId="{00000000-0000-0000-0000-000000000000}"/>
            </ac:spMkLst>
          </pc:spChg>
          <pc:spChg chg="mod">
            <ac:chgData name="" userId="193131424_tp_box_2" providerId="OAuth2" clId="{D5DC63CA-3AC6-A74B-ABA1-72372870B254}" dt="2024-04-12T22:59:41.746" v="12"/>
            <ac:spMkLst>
              <pc:docMk/>
              <pc:sldMasterMk cId="587756676" sldId="2147483912"/>
              <pc:sldLayoutMk cId="4277607594" sldId="2147483921"/>
              <ac:spMk id="4" creationId="{00000000-0000-0000-0000-000000000000}"/>
            </ac:spMkLst>
          </pc:spChg>
        </pc:sldLayoutChg>
        <pc:sldLayoutChg chg="modSp">
          <pc:chgData name="" userId="193131424_tp_box_2" providerId="OAuth2" clId="{D5DC63CA-3AC6-A74B-ABA1-72372870B254}" dt="2024-04-12T22:59:41.746" v="12"/>
          <pc:sldLayoutMkLst>
            <pc:docMk/>
            <pc:sldMasterMk cId="587756676" sldId="2147483912"/>
            <pc:sldLayoutMk cId="1157661675" sldId="2147483923"/>
          </pc:sldLayoutMkLst>
          <pc:spChg chg="mod">
            <ac:chgData name="" userId="193131424_tp_box_2" providerId="OAuth2" clId="{D5DC63CA-3AC6-A74B-ABA1-72372870B254}" dt="2024-04-12T22:59:41.746" v="12"/>
            <ac:spMkLst>
              <pc:docMk/>
              <pc:sldMasterMk cId="587756676" sldId="2147483912"/>
              <pc:sldLayoutMk cId="1157661675" sldId="2147483923"/>
              <ac:spMk id="2" creationId="{00000000-0000-0000-0000-000000000000}"/>
            </ac:spMkLst>
          </pc:spChg>
          <pc:spChg chg="mod">
            <ac:chgData name="" userId="193131424_tp_box_2" providerId="OAuth2" clId="{D5DC63CA-3AC6-A74B-ABA1-72372870B254}" dt="2024-04-12T22:59:41.746" v="12"/>
            <ac:spMkLst>
              <pc:docMk/>
              <pc:sldMasterMk cId="587756676" sldId="2147483912"/>
              <pc:sldLayoutMk cId="1157661675" sldId="2147483923"/>
              <ac:spMk id="3" creationId="{00000000-0000-0000-0000-000000000000}"/>
            </ac:spMkLst>
          </pc:spChg>
        </pc:sldLayoutChg>
      </pc:sldMasterChg>
      <pc:sldMasterChg chg="modSp modSldLayout">
        <pc:chgData name="" userId="193131424_tp_box_2" providerId="OAuth2" clId="{D5DC63CA-3AC6-A74B-ABA1-72372870B254}" dt="2024-04-12T23:01:07.254" v="37"/>
        <pc:sldMasterMkLst>
          <pc:docMk/>
          <pc:sldMasterMk cId="1400435851" sldId="2147483924"/>
        </pc:sldMasterMkLst>
        <pc:spChg chg="mod">
          <ac:chgData name="" userId="193131424_tp_box_2" providerId="OAuth2" clId="{D5DC63CA-3AC6-A74B-ABA1-72372870B254}" dt="2024-04-12T23:01:07.254" v="37"/>
          <ac:spMkLst>
            <pc:docMk/>
            <pc:sldMasterMk cId="1400435851" sldId="2147483924"/>
            <ac:spMk id="2" creationId="{00000000-0000-0000-0000-000000000000}"/>
          </ac:spMkLst>
        </pc:spChg>
        <pc:spChg chg="mod">
          <ac:chgData name="" userId="193131424_tp_box_2" providerId="OAuth2" clId="{D5DC63CA-3AC6-A74B-ABA1-72372870B254}" dt="2024-04-12T23:01:07.254" v="37"/>
          <ac:spMkLst>
            <pc:docMk/>
            <pc:sldMasterMk cId="1400435851" sldId="2147483924"/>
            <ac:spMk id="3" creationId="{00000000-0000-0000-0000-000000000000}"/>
          </ac:spMkLst>
        </pc:spChg>
        <pc:spChg chg="mod">
          <ac:chgData name="" userId="193131424_tp_box_2" providerId="OAuth2" clId="{D5DC63CA-3AC6-A74B-ABA1-72372870B254}" dt="2024-04-12T23:01:07.254" v="37"/>
          <ac:spMkLst>
            <pc:docMk/>
            <pc:sldMasterMk cId="1400435851" sldId="2147483924"/>
            <ac:spMk id="4" creationId="{00000000-0000-0000-0000-000000000000}"/>
          </ac:spMkLst>
        </pc:spChg>
        <pc:spChg chg="mod">
          <ac:chgData name="" userId="193131424_tp_box_2" providerId="OAuth2" clId="{D5DC63CA-3AC6-A74B-ABA1-72372870B254}" dt="2024-04-12T23:01:07.254" v="37"/>
          <ac:spMkLst>
            <pc:docMk/>
            <pc:sldMasterMk cId="1400435851" sldId="2147483924"/>
            <ac:spMk id="5" creationId="{00000000-0000-0000-0000-000000000000}"/>
          </ac:spMkLst>
        </pc:spChg>
        <pc:spChg chg="mod">
          <ac:chgData name="" userId="193131424_tp_box_2" providerId="OAuth2" clId="{D5DC63CA-3AC6-A74B-ABA1-72372870B254}" dt="2024-04-12T23:01:07.254" v="37"/>
          <ac:spMkLst>
            <pc:docMk/>
            <pc:sldMasterMk cId="1400435851" sldId="2147483924"/>
            <ac:spMk id="6" creationId="{00000000-0000-0000-0000-000000000000}"/>
          </ac:spMkLst>
        </pc:spChg>
        <pc:sldLayoutChg chg="modSp">
          <pc:chgData name="" userId="193131424_tp_box_2" providerId="OAuth2" clId="{D5DC63CA-3AC6-A74B-ABA1-72372870B254}" dt="2024-04-12T23:01:07.254" v="37"/>
          <pc:sldLayoutMkLst>
            <pc:docMk/>
            <pc:sldMasterMk cId="1400435851" sldId="2147483924"/>
            <pc:sldLayoutMk cId="2574423785" sldId="2147483925"/>
          </pc:sldLayoutMkLst>
          <pc:spChg chg="mod">
            <ac:chgData name="" userId="193131424_tp_box_2" providerId="OAuth2" clId="{D5DC63CA-3AC6-A74B-ABA1-72372870B254}" dt="2024-04-12T23:01:07.254" v="37"/>
            <ac:spMkLst>
              <pc:docMk/>
              <pc:sldMasterMk cId="1400435851" sldId="2147483924"/>
              <pc:sldLayoutMk cId="2574423785" sldId="2147483925"/>
              <ac:spMk id="2" creationId="{00000000-0000-0000-0000-000000000000}"/>
            </ac:spMkLst>
          </pc:spChg>
          <pc:spChg chg="mod">
            <ac:chgData name="" userId="193131424_tp_box_2" providerId="OAuth2" clId="{D5DC63CA-3AC6-A74B-ABA1-72372870B254}" dt="2024-04-12T23:01:07.254" v="37"/>
            <ac:spMkLst>
              <pc:docMk/>
              <pc:sldMasterMk cId="1400435851" sldId="2147483924"/>
              <pc:sldLayoutMk cId="2574423785" sldId="2147483925"/>
              <ac:spMk id="3" creationId="{00000000-0000-0000-0000-000000000000}"/>
            </ac:spMkLst>
          </pc:spChg>
        </pc:sldLayoutChg>
        <pc:sldLayoutChg chg="modSp">
          <pc:chgData name="" userId="193131424_tp_box_2" providerId="OAuth2" clId="{D5DC63CA-3AC6-A74B-ABA1-72372870B254}" dt="2024-04-12T23:01:07.254" v="37"/>
          <pc:sldLayoutMkLst>
            <pc:docMk/>
            <pc:sldMasterMk cId="1400435851" sldId="2147483924"/>
            <pc:sldLayoutMk cId="816310917" sldId="2147483927"/>
          </pc:sldLayoutMkLst>
          <pc:spChg chg="mod">
            <ac:chgData name="" userId="193131424_tp_box_2" providerId="OAuth2" clId="{D5DC63CA-3AC6-A74B-ABA1-72372870B254}" dt="2024-04-12T23:01:07.254" v="37"/>
            <ac:spMkLst>
              <pc:docMk/>
              <pc:sldMasterMk cId="1400435851" sldId="2147483924"/>
              <pc:sldLayoutMk cId="816310917" sldId="2147483927"/>
              <ac:spMk id="2" creationId="{00000000-0000-0000-0000-000000000000}"/>
            </ac:spMkLst>
          </pc:spChg>
          <pc:spChg chg="mod">
            <ac:chgData name="" userId="193131424_tp_box_2" providerId="OAuth2" clId="{D5DC63CA-3AC6-A74B-ABA1-72372870B254}" dt="2024-04-12T23:01:07.254" v="37"/>
            <ac:spMkLst>
              <pc:docMk/>
              <pc:sldMasterMk cId="1400435851" sldId="2147483924"/>
              <pc:sldLayoutMk cId="816310917" sldId="2147483927"/>
              <ac:spMk id="3" creationId="{00000000-0000-0000-0000-000000000000}"/>
            </ac:spMkLst>
          </pc:spChg>
        </pc:sldLayoutChg>
        <pc:sldLayoutChg chg="modSp">
          <pc:chgData name="" userId="193131424_tp_box_2" providerId="OAuth2" clId="{D5DC63CA-3AC6-A74B-ABA1-72372870B254}" dt="2024-04-12T23:01:07.254" v="37"/>
          <pc:sldLayoutMkLst>
            <pc:docMk/>
            <pc:sldMasterMk cId="1400435851" sldId="2147483924"/>
            <pc:sldLayoutMk cId="3603839232" sldId="2147483928"/>
          </pc:sldLayoutMkLst>
          <pc:spChg chg="mod">
            <ac:chgData name="" userId="193131424_tp_box_2" providerId="OAuth2" clId="{D5DC63CA-3AC6-A74B-ABA1-72372870B254}" dt="2024-04-12T23:01:07.254" v="37"/>
            <ac:spMkLst>
              <pc:docMk/>
              <pc:sldMasterMk cId="1400435851" sldId="2147483924"/>
              <pc:sldLayoutMk cId="3603839232" sldId="2147483928"/>
              <ac:spMk id="3" creationId="{00000000-0000-0000-0000-000000000000}"/>
            </ac:spMkLst>
          </pc:spChg>
          <pc:spChg chg="mod">
            <ac:chgData name="" userId="193131424_tp_box_2" providerId="OAuth2" clId="{D5DC63CA-3AC6-A74B-ABA1-72372870B254}" dt="2024-04-12T23:01:07.254" v="37"/>
            <ac:spMkLst>
              <pc:docMk/>
              <pc:sldMasterMk cId="1400435851" sldId="2147483924"/>
              <pc:sldLayoutMk cId="3603839232" sldId="2147483928"/>
              <ac:spMk id="4" creationId="{00000000-0000-0000-0000-000000000000}"/>
            </ac:spMkLst>
          </pc:spChg>
        </pc:sldLayoutChg>
        <pc:sldLayoutChg chg="modSp">
          <pc:chgData name="" userId="193131424_tp_box_2" providerId="OAuth2" clId="{D5DC63CA-3AC6-A74B-ABA1-72372870B254}" dt="2024-04-12T23:01:07.254" v="37"/>
          <pc:sldLayoutMkLst>
            <pc:docMk/>
            <pc:sldMasterMk cId="1400435851" sldId="2147483924"/>
            <pc:sldLayoutMk cId="2209676131" sldId="2147483929"/>
          </pc:sldLayoutMkLst>
          <pc:spChg chg="mod">
            <ac:chgData name="" userId="193131424_tp_box_2" providerId="OAuth2" clId="{D5DC63CA-3AC6-A74B-ABA1-72372870B254}" dt="2024-04-12T23:01:07.254" v="37"/>
            <ac:spMkLst>
              <pc:docMk/>
              <pc:sldMasterMk cId="1400435851" sldId="2147483924"/>
              <pc:sldLayoutMk cId="2209676131" sldId="2147483929"/>
              <ac:spMk id="2" creationId="{00000000-0000-0000-0000-000000000000}"/>
            </ac:spMkLst>
          </pc:spChg>
          <pc:spChg chg="mod">
            <ac:chgData name="" userId="193131424_tp_box_2" providerId="OAuth2" clId="{D5DC63CA-3AC6-A74B-ABA1-72372870B254}" dt="2024-04-12T23:01:07.254" v="37"/>
            <ac:spMkLst>
              <pc:docMk/>
              <pc:sldMasterMk cId="1400435851" sldId="2147483924"/>
              <pc:sldLayoutMk cId="2209676131" sldId="2147483929"/>
              <ac:spMk id="3" creationId="{00000000-0000-0000-0000-000000000000}"/>
            </ac:spMkLst>
          </pc:spChg>
          <pc:spChg chg="mod">
            <ac:chgData name="" userId="193131424_tp_box_2" providerId="OAuth2" clId="{D5DC63CA-3AC6-A74B-ABA1-72372870B254}" dt="2024-04-12T23:01:07.254" v="37"/>
            <ac:spMkLst>
              <pc:docMk/>
              <pc:sldMasterMk cId="1400435851" sldId="2147483924"/>
              <pc:sldLayoutMk cId="2209676131" sldId="2147483929"/>
              <ac:spMk id="4" creationId="{00000000-0000-0000-0000-000000000000}"/>
            </ac:spMkLst>
          </pc:spChg>
          <pc:spChg chg="mod">
            <ac:chgData name="" userId="193131424_tp_box_2" providerId="OAuth2" clId="{D5DC63CA-3AC6-A74B-ABA1-72372870B254}" dt="2024-04-12T23:01:07.254" v="37"/>
            <ac:spMkLst>
              <pc:docMk/>
              <pc:sldMasterMk cId="1400435851" sldId="2147483924"/>
              <pc:sldLayoutMk cId="2209676131" sldId="2147483929"/>
              <ac:spMk id="5" creationId="{00000000-0000-0000-0000-000000000000}"/>
            </ac:spMkLst>
          </pc:spChg>
          <pc:spChg chg="mod">
            <ac:chgData name="" userId="193131424_tp_box_2" providerId="OAuth2" clId="{D5DC63CA-3AC6-A74B-ABA1-72372870B254}" dt="2024-04-12T23:01:07.254" v="37"/>
            <ac:spMkLst>
              <pc:docMk/>
              <pc:sldMasterMk cId="1400435851" sldId="2147483924"/>
              <pc:sldLayoutMk cId="2209676131" sldId="2147483929"/>
              <ac:spMk id="6" creationId="{00000000-0000-0000-0000-000000000000}"/>
            </ac:spMkLst>
          </pc:spChg>
        </pc:sldLayoutChg>
        <pc:sldLayoutChg chg="modSp">
          <pc:chgData name="" userId="193131424_tp_box_2" providerId="OAuth2" clId="{D5DC63CA-3AC6-A74B-ABA1-72372870B254}" dt="2024-04-12T23:01:07.254" v="37"/>
          <pc:sldLayoutMkLst>
            <pc:docMk/>
            <pc:sldMasterMk cId="1400435851" sldId="2147483924"/>
            <pc:sldLayoutMk cId="2875071890" sldId="2147483932"/>
          </pc:sldLayoutMkLst>
          <pc:spChg chg="mod">
            <ac:chgData name="" userId="193131424_tp_box_2" providerId="OAuth2" clId="{D5DC63CA-3AC6-A74B-ABA1-72372870B254}" dt="2024-04-12T23:01:07.254" v="37"/>
            <ac:spMkLst>
              <pc:docMk/>
              <pc:sldMasterMk cId="1400435851" sldId="2147483924"/>
              <pc:sldLayoutMk cId="2875071890" sldId="2147483932"/>
              <ac:spMk id="2" creationId="{00000000-0000-0000-0000-000000000000}"/>
            </ac:spMkLst>
          </pc:spChg>
          <pc:spChg chg="mod">
            <ac:chgData name="" userId="193131424_tp_box_2" providerId="OAuth2" clId="{D5DC63CA-3AC6-A74B-ABA1-72372870B254}" dt="2024-04-12T23:01:07.254" v="37"/>
            <ac:spMkLst>
              <pc:docMk/>
              <pc:sldMasterMk cId="1400435851" sldId="2147483924"/>
              <pc:sldLayoutMk cId="2875071890" sldId="2147483932"/>
              <ac:spMk id="3" creationId="{00000000-0000-0000-0000-000000000000}"/>
            </ac:spMkLst>
          </pc:spChg>
          <pc:spChg chg="mod">
            <ac:chgData name="" userId="193131424_tp_box_2" providerId="OAuth2" clId="{D5DC63CA-3AC6-A74B-ABA1-72372870B254}" dt="2024-04-12T23:01:07.254" v="37"/>
            <ac:spMkLst>
              <pc:docMk/>
              <pc:sldMasterMk cId="1400435851" sldId="2147483924"/>
              <pc:sldLayoutMk cId="2875071890" sldId="2147483932"/>
              <ac:spMk id="4" creationId="{00000000-0000-0000-0000-000000000000}"/>
            </ac:spMkLst>
          </pc:spChg>
        </pc:sldLayoutChg>
        <pc:sldLayoutChg chg="modSp">
          <pc:chgData name="" userId="193131424_tp_box_2" providerId="OAuth2" clId="{D5DC63CA-3AC6-A74B-ABA1-72372870B254}" dt="2024-04-12T23:01:07.254" v="37"/>
          <pc:sldLayoutMkLst>
            <pc:docMk/>
            <pc:sldMasterMk cId="1400435851" sldId="2147483924"/>
            <pc:sldLayoutMk cId="107268438" sldId="2147483933"/>
          </pc:sldLayoutMkLst>
          <pc:spChg chg="mod">
            <ac:chgData name="" userId="193131424_tp_box_2" providerId="OAuth2" clId="{D5DC63CA-3AC6-A74B-ABA1-72372870B254}" dt="2024-04-12T23:01:07.254" v="37"/>
            <ac:spMkLst>
              <pc:docMk/>
              <pc:sldMasterMk cId="1400435851" sldId="2147483924"/>
              <pc:sldLayoutMk cId="107268438" sldId="2147483933"/>
              <ac:spMk id="2" creationId="{00000000-0000-0000-0000-000000000000}"/>
            </ac:spMkLst>
          </pc:spChg>
          <pc:spChg chg="mod">
            <ac:chgData name="" userId="193131424_tp_box_2" providerId="OAuth2" clId="{D5DC63CA-3AC6-A74B-ABA1-72372870B254}" dt="2024-04-12T23:01:07.254" v="37"/>
            <ac:spMkLst>
              <pc:docMk/>
              <pc:sldMasterMk cId="1400435851" sldId="2147483924"/>
              <pc:sldLayoutMk cId="107268438" sldId="2147483933"/>
              <ac:spMk id="3" creationId="{00000000-0000-0000-0000-000000000000}"/>
            </ac:spMkLst>
          </pc:spChg>
          <pc:spChg chg="mod">
            <ac:chgData name="" userId="193131424_tp_box_2" providerId="OAuth2" clId="{D5DC63CA-3AC6-A74B-ABA1-72372870B254}" dt="2024-04-12T23:01:07.254" v="37"/>
            <ac:spMkLst>
              <pc:docMk/>
              <pc:sldMasterMk cId="1400435851" sldId="2147483924"/>
              <pc:sldLayoutMk cId="107268438" sldId="2147483933"/>
              <ac:spMk id="4" creationId="{00000000-0000-0000-0000-000000000000}"/>
            </ac:spMkLst>
          </pc:spChg>
        </pc:sldLayoutChg>
        <pc:sldLayoutChg chg="modSp">
          <pc:chgData name="" userId="193131424_tp_box_2" providerId="OAuth2" clId="{D5DC63CA-3AC6-A74B-ABA1-72372870B254}" dt="2024-04-12T23:01:07.254" v="37"/>
          <pc:sldLayoutMkLst>
            <pc:docMk/>
            <pc:sldMasterMk cId="1400435851" sldId="2147483924"/>
            <pc:sldLayoutMk cId="2165151211" sldId="2147483935"/>
          </pc:sldLayoutMkLst>
          <pc:spChg chg="mod">
            <ac:chgData name="" userId="193131424_tp_box_2" providerId="OAuth2" clId="{D5DC63CA-3AC6-A74B-ABA1-72372870B254}" dt="2024-04-12T23:01:07.254" v="37"/>
            <ac:spMkLst>
              <pc:docMk/>
              <pc:sldMasterMk cId="1400435851" sldId="2147483924"/>
              <pc:sldLayoutMk cId="2165151211" sldId="2147483935"/>
              <ac:spMk id="2" creationId="{00000000-0000-0000-0000-000000000000}"/>
            </ac:spMkLst>
          </pc:spChg>
          <pc:spChg chg="mod">
            <ac:chgData name="" userId="193131424_tp_box_2" providerId="OAuth2" clId="{D5DC63CA-3AC6-A74B-ABA1-72372870B254}" dt="2024-04-12T23:01:07.254" v="37"/>
            <ac:spMkLst>
              <pc:docMk/>
              <pc:sldMasterMk cId="1400435851" sldId="2147483924"/>
              <pc:sldLayoutMk cId="2165151211" sldId="2147483935"/>
              <ac:spMk id="3"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F6BBA1C-CDC3-784F-A8D5-19656E3563E4}" type="datetimeFigureOut">
              <a:rPr lang="en-US" smtClean="0"/>
              <a:t>4/11/24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91AF3B2-0B2F-5A41-B7C7-7767D1DAAE0A}" type="slidenum">
              <a:rPr lang="en-US" smtClean="0"/>
              <a:t>‹#›</a:t>
            </a:fld>
            <a:endParaRPr lang="en-US"/>
          </a:p>
        </p:txBody>
      </p:sp>
    </p:spTree>
    <p:extLst>
      <p:ext uri="{BB962C8B-B14F-4D97-AF65-F5344CB8AC3E}">
        <p14:creationId xmlns:p14="http://schemas.microsoft.com/office/powerpoint/2010/main" val="391233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a:defRPr sz="1200">
                <a:latin typeface="Times" pitchFamily="-84" charset="0"/>
                <a:ea typeface="MS PGothic" pitchFamily="34" charset="-128"/>
              </a:defRPr>
            </a:lvl1pPr>
          </a:lstStyle>
          <a:p>
            <a:pPr>
              <a:defRPr/>
            </a:pPr>
            <a:endParaRPr lang="en-US" alt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Times" pitchFamily="-84" charset="0"/>
                <a:ea typeface="MS PGothic" pitchFamily="34" charset="-128"/>
              </a:defRPr>
            </a:lvl1pPr>
          </a:lstStyle>
          <a:p>
            <a:pPr>
              <a:defRPr/>
            </a:pPr>
            <a:fld id="{2B1612C2-EE18-7E46-A25D-871B428BC608}" type="datetimeFigureOut">
              <a:rPr lang="en-US" altLang="en-US"/>
              <a:pPr>
                <a:defRPr/>
              </a:pPr>
              <a:t>4/11/24</a:t>
            </a:fld>
            <a:endParaRPr lang="en-US" altLang="en-US"/>
          </a:p>
        </p:txBody>
      </p:sp>
      <p:sp>
        <p:nvSpPr>
          <p:cNvPr id="4" name="Slide Image Placeholder 3"/>
          <p:cNvSpPr>
            <a:spLocks noGrp="1" noRot="1" noChangeAspect="1"/>
          </p:cNvSpPr>
          <p:nvPr>
            <p:ph type="sldImg" idx="2"/>
          </p:nvPr>
        </p:nvSpPr>
        <p:spPr>
          <a:xfrm>
            <a:off x="1514475" y="696913"/>
            <a:ext cx="398145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a:defRPr sz="1200">
                <a:latin typeface="Times" pitchFamily="-84" charset="0"/>
                <a:ea typeface="MS PGothic" pitchFamily="34" charset="-128"/>
              </a:defRPr>
            </a:lvl1pPr>
          </a:lstStyle>
          <a:p>
            <a:pPr>
              <a:defRPr/>
            </a:pPr>
            <a:endParaRPr lang="en-US" alt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D5C07297-E7E0-CD40-9445-394739E8ECC9}" type="slidenum">
              <a:rPr lang="en-US" altLang="en-US"/>
              <a:pPr/>
              <a:t>‹#›</a:t>
            </a:fld>
            <a:endParaRPr lang="en-US" altLang="en-US"/>
          </a:p>
        </p:txBody>
      </p:sp>
    </p:spTree>
    <p:extLst>
      <p:ext uri="{BB962C8B-B14F-4D97-AF65-F5344CB8AC3E}">
        <p14:creationId xmlns:p14="http://schemas.microsoft.com/office/powerpoint/2010/main" val="3615214532"/>
      </p:ext>
    </p:extLst>
  </p:cSld>
  <p:clrMap bg1="lt1" tx1="dk1" bg2="lt2" tx2="dk2" accent1="accent1" accent2="accent2" accent3="accent3" accent4="accent4" accent5="accent5" accent6="accent6" hlink="hlink" folHlink="folHlink"/>
  <p:notesStyle>
    <a:lvl1pPr algn="l" defTabSz="795338" rtl="0" eaLnBrk="0" fontAlgn="base" hangingPunct="0">
      <a:spcBef>
        <a:spcPct val="30000"/>
      </a:spcBef>
      <a:spcAft>
        <a:spcPct val="0"/>
      </a:spcAft>
      <a:defRPr sz="2200" kern="1200">
        <a:solidFill>
          <a:schemeClr val="tx1"/>
        </a:solidFill>
        <a:latin typeface="+mn-lt"/>
        <a:ea typeface="MS PGothic" panose="020B0600070205080204" pitchFamily="34" charset="-128"/>
        <a:cs typeface="+mn-cs"/>
      </a:defRPr>
    </a:lvl1pPr>
    <a:lvl2pPr marL="795338" algn="l" defTabSz="795338" rtl="0" eaLnBrk="0" fontAlgn="base" hangingPunct="0">
      <a:spcBef>
        <a:spcPct val="30000"/>
      </a:spcBef>
      <a:spcAft>
        <a:spcPct val="0"/>
      </a:spcAft>
      <a:defRPr sz="2200" kern="1200">
        <a:solidFill>
          <a:schemeClr val="tx1"/>
        </a:solidFill>
        <a:latin typeface="+mn-lt"/>
        <a:ea typeface="MS PGothic" panose="020B0600070205080204" pitchFamily="34" charset="-128"/>
        <a:cs typeface="+mn-cs"/>
      </a:defRPr>
    </a:lvl2pPr>
    <a:lvl3pPr marL="1595438" algn="l" defTabSz="795338" rtl="0" eaLnBrk="0" fontAlgn="base" hangingPunct="0">
      <a:spcBef>
        <a:spcPct val="30000"/>
      </a:spcBef>
      <a:spcAft>
        <a:spcPct val="0"/>
      </a:spcAft>
      <a:defRPr sz="2200" kern="1200">
        <a:solidFill>
          <a:schemeClr val="tx1"/>
        </a:solidFill>
        <a:latin typeface="+mn-lt"/>
        <a:ea typeface="MS PGothic" panose="020B0600070205080204" pitchFamily="34" charset="-128"/>
        <a:cs typeface="+mn-cs"/>
      </a:defRPr>
    </a:lvl3pPr>
    <a:lvl4pPr marL="2395538" algn="l" defTabSz="795338" rtl="0" eaLnBrk="0" fontAlgn="base" hangingPunct="0">
      <a:spcBef>
        <a:spcPct val="30000"/>
      </a:spcBef>
      <a:spcAft>
        <a:spcPct val="0"/>
      </a:spcAft>
      <a:defRPr sz="2200" kern="1200">
        <a:solidFill>
          <a:schemeClr val="tx1"/>
        </a:solidFill>
        <a:latin typeface="+mn-lt"/>
        <a:ea typeface="MS PGothic" panose="020B0600070205080204" pitchFamily="34" charset="-128"/>
        <a:cs typeface="+mn-cs"/>
      </a:defRPr>
    </a:lvl4pPr>
    <a:lvl5pPr marL="3195638" algn="l" defTabSz="795338" rtl="0" eaLnBrk="0" fontAlgn="base" hangingPunct="0">
      <a:spcBef>
        <a:spcPct val="30000"/>
      </a:spcBef>
      <a:spcAft>
        <a:spcPct val="0"/>
      </a:spcAft>
      <a:defRPr sz="2200" kern="1200">
        <a:solidFill>
          <a:schemeClr val="tx1"/>
        </a:solidFill>
        <a:latin typeface="+mn-lt"/>
        <a:ea typeface="MS PGothic" panose="020B0600070205080204" pitchFamily="34" charset="-128"/>
        <a:cs typeface="+mn-cs"/>
      </a:defRPr>
    </a:lvl5pPr>
    <a:lvl6pPr marL="4000135" algn="l" defTabSz="800028" rtl="0" eaLnBrk="1" latinLnBrk="0" hangingPunct="1">
      <a:defRPr sz="2200" kern="1200">
        <a:solidFill>
          <a:schemeClr val="tx1"/>
        </a:solidFill>
        <a:latin typeface="+mn-lt"/>
        <a:ea typeface="+mn-ea"/>
        <a:cs typeface="+mn-cs"/>
      </a:defRPr>
    </a:lvl6pPr>
    <a:lvl7pPr marL="4800161" algn="l" defTabSz="800028" rtl="0" eaLnBrk="1" latinLnBrk="0" hangingPunct="1">
      <a:defRPr sz="2200" kern="1200">
        <a:solidFill>
          <a:schemeClr val="tx1"/>
        </a:solidFill>
        <a:latin typeface="+mn-lt"/>
        <a:ea typeface="+mn-ea"/>
        <a:cs typeface="+mn-cs"/>
      </a:defRPr>
    </a:lvl7pPr>
    <a:lvl8pPr marL="5600189" algn="l" defTabSz="800028" rtl="0" eaLnBrk="1" latinLnBrk="0" hangingPunct="1">
      <a:defRPr sz="2200" kern="1200">
        <a:solidFill>
          <a:schemeClr val="tx1"/>
        </a:solidFill>
        <a:latin typeface="+mn-lt"/>
        <a:ea typeface="+mn-ea"/>
        <a:cs typeface="+mn-cs"/>
      </a:defRPr>
    </a:lvl8pPr>
    <a:lvl9pPr marL="6400214" algn="l" defTabSz="800028" rtl="0" eaLnBrk="1" latinLnBrk="0" hangingPunct="1">
      <a:defRPr sz="2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7332771"/>
            <a:ext cx="43525440" cy="15598987"/>
          </a:xfrm>
        </p:spPr>
        <p:txBody>
          <a:bodyPr anchor="b"/>
          <a:lstStyle>
            <a:lvl1pPr algn="ctr">
              <a:defRPr sz="33600"/>
            </a:lvl1pPr>
          </a:lstStyle>
          <a:p>
            <a:r>
              <a:rPr lang="en-US"/>
              <a:t>Click to edit Master title style</a:t>
            </a:r>
            <a:endParaRPr lang="en-US" dirty="0"/>
          </a:p>
        </p:txBody>
      </p:sp>
      <p:sp>
        <p:nvSpPr>
          <p:cNvPr id="3" name="Subtitle 2"/>
          <p:cNvSpPr>
            <a:spLocks noGrp="1"/>
          </p:cNvSpPr>
          <p:nvPr>
            <p:ph type="subTitle" idx="1"/>
          </p:nvPr>
        </p:nvSpPr>
        <p:spPr>
          <a:xfrm>
            <a:off x="6400800" y="23533315"/>
            <a:ext cx="38404800" cy="10817645"/>
          </a:xfrm>
        </p:spPr>
        <p:txBody>
          <a:bodyPr/>
          <a:lstStyle>
            <a:lvl1pPr marL="0" indent="0" algn="ctr">
              <a:buNone/>
              <a:defRPr sz="13440"/>
            </a:lvl1pPr>
            <a:lvl2pPr marL="2560320" indent="0" algn="ctr">
              <a:buNone/>
              <a:defRPr sz="11200"/>
            </a:lvl2pPr>
            <a:lvl3pPr marL="5120640" indent="0" algn="ctr">
              <a:buNone/>
              <a:defRPr sz="10080"/>
            </a:lvl3pPr>
            <a:lvl4pPr marL="7680960" indent="0" algn="ctr">
              <a:buNone/>
              <a:defRPr sz="8960"/>
            </a:lvl4pPr>
            <a:lvl5pPr marL="10241280" indent="0" algn="ctr">
              <a:buNone/>
              <a:defRPr sz="8960"/>
            </a:lvl5pPr>
            <a:lvl6pPr marL="12801600" indent="0" algn="ctr">
              <a:buNone/>
              <a:defRPr sz="8960"/>
            </a:lvl6pPr>
            <a:lvl7pPr marL="15361920" indent="0" algn="ctr">
              <a:buNone/>
              <a:defRPr sz="8960"/>
            </a:lvl7pPr>
            <a:lvl8pPr marL="17922240" indent="0" algn="ctr">
              <a:buNone/>
              <a:defRPr sz="8960"/>
            </a:lvl8pPr>
            <a:lvl9pPr marL="20482560" indent="0" algn="ctr">
              <a:buNone/>
              <a:defRPr sz="89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20CBFFE0-D767-1B45-9B88-369A8E280C53}" type="slidenum">
              <a:rPr lang="en-US" altLang="en-US" smtClean="0"/>
              <a:pPr/>
              <a:t>‹#›</a:t>
            </a:fld>
            <a:endParaRPr lang="en-US" altLang="en-US"/>
          </a:p>
        </p:txBody>
      </p:sp>
    </p:spTree>
    <p:extLst>
      <p:ext uri="{BB962C8B-B14F-4D97-AF65-F5344CB8AC3E}">
        <p14:creationId xmlns:p14="http://schemas.microsoft.com/office/powerpoint/2010/main" val="41112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BE286719-8E36-D341-8D82-450E5F67997A}" type="slidenum">
              <a:rPr lang="en-US" altLang="en-US" smtClean="0"/>
              <a:pPr/>
              <a:t>‹#›</a:t>
            </a:fld>
            <a:endParaRPr lang="en-US" altLang="en-US"/>
          </a:p>
        </p:txBody>
      </p:sp>
    </p:spTree>
    <p:extLst>
      <p:ext uri="{BB962C8B-B14F-4D97-AF65-F5344CB8AC3E}">
        <p14:creationId xmlns:p14="http://schemas.microsoft.com/office/powerpoint/2010/main" val="3176649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3" y="2385483"/>
            <a:ext cx="11041380" cy="379706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20443" y="2385483"/>
            <a:ext cx="32484060" cy="3797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F59EC17B-C26B-9748-A8AC-3E6063D84718}" type="slidenum">
              <a:rPr lang="en-US" altLang="en-US" smtClean="0"/>
              <a:pPr/>
              <a:t>‹#›</a:t>
            </a:fld>
            <a:endParaRPr lang="en-US" altLang="en-US"/>
          </a:p>
        </p:txBody>
      </p:sp>
    </p:spTree>
    <p:extLst>
      <p:ext uri="{BB962C8B-B14F-4D97-AF65-F5344CB8AC3E}">
        <p14:creationId xmlns:p14="http://schemas.microsoft.com/office/powerpoint/2010/main" val="4172073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D68CDC2B-BFDD-3747-BD51-96A71425D7AE}" type="slidenum">
              <a:rPr lang="en-US" altLang="en-US" smtClean="0"/>
              <a:pPr/>
              <a:t>‹#›</a:t>
            </a:fld>
            <a:endParaRPr lang="en-US" altLang="en-US"/>
          </a:p>
        </p:txBody>
      </p:sp>
    </p:spTree>
    <p:extLst>
      <p:ext uri="{BB962C8B-B14F-4D97-AF65-F5344CB8AC3E}">
        <p14:creationId xmlns:p14="http://schemas.microsoft.com/office/powerpoint/2010/main" val="3463250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3" y="11170298"/>
            <a:ext cx="44165520" cy="18637882"/>
          </a:xfrm>
        </p:spPr>
        <p:txBody>
          <a:bodyPr anchor="b"/>
          <a:lstStyle>
            <a:lvl1pPr>
              <a:defRPr sz="33600"/>
            </a:lvl1pPr>
          </a:lstStyle>
          <a:p>
            <a:r>
              <a:rPr lang="en-US"/>
              <a:t>Click to edit Master title style</a:t>
            </a:r>
            <a:endParaRPr lang="en-US" dirty="0"/>
          </a:p>
        </p:txBody>
      </p:sp>
      <p:sp>
        <p:nvSpPr>
          <p:cNvPr id="3" name="Text Placeholder 2"/>
          <p:cNvSpPr>
            <a:spLocks noGrp="1"/>
          </p:cNvSpPr>
          <p:nvPr>
            <p:ph type="body" idx="1"/>
          </p:nvPr>
        </p:nvSpPr>
        <p:spPr>
          <a:xfrm>
            <a:off x="3493773" y="29984501"/>
            <a:ext cx="44165520" cy="9801222"/>
          </a:xfrm>
        </p:spPr>
        <p:txBody>
          <a:bodyPr/>
          <a:lstStyle>
            <a:lvl1pPr marL="0" indent="0">
              <a:buNone/>
              <a:defRPr sz="13440">
                <a:solidFill>
                  <a:schemeClr val="tx1"/>
                </a:solidFill>
              </a:defRPr>
            </a:lvl1pPr>
            <a:lvl2pPr marL="2560320" indent="0">
              <a:buNone/>
              <a:defRPr sz="11200">
                <a:solidFill>
                  <a:schemeClr val="tx1">
                    <a:tint val="75000"/>
                  </a:schemeClr>
                </a:solidFill>
              </a:defRPr>
            </a:lvl2pPr>
            <a:lvl3pPr marL="5120640" indent="0">
              <a:buNone/>
              <a:defRPr sz="10080">
                <a:solidFill>
                  <a:schemeClr val="tx1">
                    <a:tint val="75000"/>
                  </a:schemeClr>
                </a:solidFill>
              </a:defRPr>
            </a:lvl3pPr>
            <a:lvl4pPr marL="7680960" indent="0">
              <a:buNone/>
              <a:defRPr sz="8960">
                <a:solidFill>
                  <a:schemeClr val="tx1">
                    <a:tint val="75000"/>
                  </a:schemeClr>
                </a:solidFill>
              </a:defRPr>
            </a:lvl4pPr>
            <a:lvl5pPr marL="10241280" indent="0">
              <a:buNone/>
              <a:defRPr sz="8960">
                <a:solidFill>
                  <a:schemeClr val="tx1">
                    <a:tint val="75000"/>
                  </a:schemeClr>
                </a:solidFill>
              </a:defRPr>
            </a:lvl5pPr>
            <a:lvl6pPr marL="12801600" indent="0">
              <a:buNone/>
              <a:defRPr sz="8960">
                <a:solidFill>
                  <a:schemeClr val="tx1">
                    <a:tint val="75000"/>
                  </a:schemeClr>
                </a:solidFill>
              </a:defRPr>
            </a:lvl6pPr>
            <a:lvl7pPr marL="15361920" indent="0">
              <a:buNone/>
              <a:defRPr sz="8960">
                <a:solidFill>
                  <a:schemeClr val="tx1">
                    <a:tint val="75000"/>
                  </a:schemeClr>
                </a:solidFill>
              </a:defRPr>
            </a:lvl7pPr>
            <a:lvl8pPr marL="17922240" indent="0">
              <a:buNone/>
              <a:defRPr sz="8960">
                <a:solidFill>
                  <a:schemeClr val="tx1">
                    <a:tint val="75000"/>
                  </a:schemeClr>
                </a:solidFill>
              </a:defRPr>
            </a:lvl8pPr>
            <a:lvl9pPr marL="20482560" indent="0">
              <a:buNone/>
              <a:defRPr sz="89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626AC750-24D5-4346-A929-4A9594A039CD}" type="slidenum">
              <a:rPr lang="en-US" altLang="en-US" smtClean="0"/>
              <a:pPr/>
              <a:t>‹#›</a:t>
            </a:fld>
            <a:endParaRPr lang="en-US" altLang="en-US"/>
          </a:p>
        </p:txBody>
      </p:sp>
    </p:spTree>
    <p:extLst>
      <p:ext uri="{BB962C8B-B14F-4D97-AF65-F5344CB8AC3E}">
        <p14:creationId xmlns:p14="http://schemas.microsoft.com/office/powerpoint/2010/main" val="4134919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20440" y="11927416"/>
            <a:ext cx="21762720" cy="28428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923240" y="11927416"/>
            <a:ext cx="21762720" cy="28428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0FAD0618-50B0-FF4B-90CB-09389D2390DC}" type="slidenum">
              <a:rPr lang="en-US" altLang="en-US" smtClean="0"/>
              <a:pPr/>
              <a:t>‹#›</a:t>
            </a:fld>
            <a:endParaRPr lang="en-US" altLang="en-US"/>
          </a:p>
        </p:txBody>
      </p:sp>
    </p:spTree>
    <p:extLst>
      <p:ext uri="{BB962C8B-B14F-4D97-AF65-F5344CB8AC3E}">
        <p14:creationId xmlns:p14="http://schemas.microsoft.com/office/powerpoint/2010/main" val="1492564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385493"/>
            <a:ext cx="44165520" cy="8660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27115" y="10983598"/>
            <a:ext cx="21662704" cy="5382892"/>
          </a:xfrm>
        </p:spPr>
        <p:txBody>
          <a:bodyPr anchor="b"/>
          <a:lstStyle>
            <a:lvl1pPr marL="0" indent="0">
              <a:buNone/>
              <a:defRPr sz="13440" b="1"/>
            </a:lvl1pPr>
            <a:lvl2pPr marL="2560320" indent="0">
              <a:buNone/>
              <a:defRPr sz="11200" b="1"/>
            </a:lvl2pPr>
            <a:lvl3pPr marL="5120640" indent="0">
              <a:buNone/>
              <a:defRPr sz="10080" b="1"/>
            </a:lvl3pPr>
            <a:lvl4pPr marL="7680960" indent="0">
              <a:buNone/>
              <a:defRPr sz="8960" b="1"/>
            </a:lvl4pPr>
            <a:lvl5pPr marL="10241280" indent="0">
              <a:buNone/>
              <a:defRPr sz="8960" b="1"/>
            </a:lvl5pPr>
            <a:lvl6pPr marL="12801600" indent="0">
              <a:buNone/>
              <a:defRPr sz="8960" b="1"/>
            </a:lvl6pPr>
            <a:lvl7pPr marL="15361920" indent="0">
              <a:buNone/>
              <a:defRPr sz="8960" b="1"/>
            </a:lvl7pPr>
            <a:lvl8pPr marL="17922240" indent="0">
              <a:buNone/>
              <a:defRPr sz="8960" b="1"/>
            </a:lvl8pPr>
            <a:lvl9pPr marL="20482560" indent="0">
              <a:buNone/>
              <a:defRPr sz="8960" b="1"/>
            </a:lvl9pPr>
          </a:lstStyle>
          <a:p>
            <a:pPr lvl="0"/>
            <a:r>
              <a:rPr lang="en-US"/>
              <a:t>Click to edit Master text styles</a:t>
            </a:r>
          </a:p>
        </p:txBody>
      </p:sp>
      <p:sp>
        <p:nvSpPr>
          <p:cNvPr id="4" name="Content Placeholder 3"/>
          <p:cNvSpPr>
            <a:spLocks noGrp="1"/>
          </p:cNvSpPr>
          <p:nvPr>
            <p:ph sz="half" idx="2"/>
          </p:nvPr>
        </p:nvSpPr>
        <p:spPr>
          <a:xfrm>
            <a:off x="3527115" y="16366490"/>
            <a:ext cx="21662704" cy="24072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923243" y="10983598"/>
            <a:ext cx="21769390" cy="5382892"/>
          </a:xfrm>
        </p:spPr>
        <p:txBody>
          <a:bodyPr anchor="b"/>
          <a:lstStyle>
            <a:lvl1pPr marL="0" indent="0">
              <a:buNone/>
              <a:defRPr sz="13440" b="1"/>
            </a:lvl1pPr>
            <a:lvl2pPr marL="2560320" indent="0">
              <a:buNone/>
              <a:defRPr sz="11200" b="1"/>
            </a:lvl2pPr>
            <a:lvl3pPr marL="5120640" indent="0">
              <a:buNone/>
              <a:defRPr sz="10080" b="1"/>
            </a:lvl3pPr>
            <a:lvl4pPr marL="7680960" indent="0">
              <a:buNone/>
              <a:defRPr sz="8960" b="1"/>
            </a:lvl4pPr>
            <a:lvl5pPr marL="10241280" indent="0">
              <a:buNone/>
              <a:defRPr sz="8960" b="1"/>
            </a:lvl5pPr>
            <a:lvl6pPr marL="12801600" indent="0">
              <a:buNone/>
              <a:defRPr sz="8960" b="1"/>
            </a:lvl6pPr>
            <a:lvl7pPr marL="15361920" indent="0">
              <a:buNone/>
              <a:defRPr sz="8960" b="1"/>
            </a:lvl7pPr>
            <a:lvl8pPr marL="17922240" indent="0">
              <a:buNone/>
              <a:defRPr sz="8960" b="1"/>
            </a:lvl8pPr>
            <a:lvl9pPr marL="20482560" indent="0">
              <a:buNone/>
              <a:defRPr sz="8960" b="1"/>
            </a:lvl9pPr>
          </a:lstStyle>
          <a:p>
            <a:pPr lvl="0"/>
            <a:r>
              <a:rPr lang="en-US"/>
              <a:t>Click to edit Master text styles</a:t>
            </a:r>
          </a:p>
        </p:txBody>
      </p:sp>
      <p:sp>
        <p:nvSpPr>
          <p:cNvPr id="6" name="Content Placeholder 5"/>
          <p:cNvSpPr>
            <a:spLocks noGrp="1"/>
          </p:cNvSpPr>
          <p:nvPr>
            <p:ph sz="quarter" idx="4"/>
          </p:nvPr>
        </p:nvSpPr>
        <p:spPr>
          <a:xfrm>
            <a:off x="25923243" y="16366490"/>
            <a:ext cx="21769390" cy="24072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fld id="{8CCABF3E-16F6-444C-8622-625292C90FC6}" type="slidenum">
              <a:rPr lang="en-US" altLang="en-US" smtClean="0"/>
              <a:pPr/>
              <a:t>‹#›</a:t>
            </a:fld>
            <a:endParaRPr lang="en-US" altLang="en-US"/>
          </a:p>
        </p:txBody>
      </p:sp>
    </p:spTree>
    <p:extLst>
      <p:ext uri="{BB962C8B-B14F-4D97-AF65-F5344CB8AC3E}">
        <p14:creationId xmlns:p14="http://schemas.microsoft.com/office/powerpoint/2010/main" val="282382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A00D3322-9FD8-AF46-8065-71E2176443F1}" type="slidenum">
              <a:rPr lang="en-US" altLang="en-US" smtClean="0"/>
              <a:pPr/>
              <a:t>‹#›</a:t>
            </a:fld>
            <a:endParaRPr lang="en-US" altLang="en-US"/>
          </a:p>
        </p:txBody>
      </p:sp>
    </p:spTree>
    <p:extLst>
      <p:ext uri="{BB962C8B-B14F-4D97-AF65-F5344CB8AC3E}">
        <p14:creationId xmlns:p14="http://schemas.microsoft.com/office/powerpoint/2010/main" val="684239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fld id="{AF464E83-79D3-1D44-9D00-5E5302D5EA65}" type="slidenum">
              <a:rPr lang="en-US" altLang="en-US" smtClean="0"/>
              <a:pPr/>
              <a:t>‹#›</a:t>
            </a:fld>
            <a:endParaRPr lang="en-US" altLang="en-US"/>
          </a:p>
        </p:txBody>
      </p:sp>
    </p:spTree>
    <p:extLst>
      <p:ext uri="{BB962C8B-B14F-4D97-AF65-F5344CB8AC3E}">
        <p14:creationId xmlns:p14="http://schemas.microsoft.com/office/powerpoint/2010/main" val="3588800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987040"/>
            <a:ext cx="16515397" cy="10454640"/>
          </a:xfrm>
        </p:spPr>
        <p:txBody>
          <a:bodyPr anchor="b"/>
          <a:lstStyle>
            <a:lvl1pPr>
              <a:defRPr sz="17920"/>
            </a:lvl1pPr>
          </a:lstStyle>
          <a:p>
            <a:r>
              <a:rPr lang="en-US"/>
              <a:t>Click to edit Master title style</a:t>
            </a:r>
            <a:endParaRPr lang="en-US" dirty="0"/>
          </a:p>
        </p:txBody>
      </p:sp>
      <p:sp>
        <p:nvSpPr>
          <p:cNvPr id="3" name="Content Placeholder 2"/>
          <p:cNvSpPr>
            <a:spLocks noGrp="1"/>
          </p:cNvSpPr>
          <p:nvPr>
            <p:ph idx="1"/>
          </p:nvPr>
        </p:nvSpPr>
        <p:spPr>
          <a:xfrm>
            <a:off x="21769390" y="6451186"/>
            <a:ext cx="25923240" cy="31841017"/>
          </a:xfrm>
        </p:spPr>
        <p:txBody>
          <a:bodyPr/>
          <a:lstStyle>
            <a:lvl1pPr>
              <a:defRPr sz="17920"/>
            </a:lvl1pPr>
            <a:lvl2pPr>
              <a:defRPr sz="15680"/>
            </a:lvl2pPr>
            <a:lvl3pPr>
              <a:defRPr sz="13440"/>
            </a:lvl3pPr>
            <a:lvl4pPr>
              <a:defRPr sz="11200"/>
            </a:lvl4pPr>
            <a:lvl5pPr>
              <a:defRPr sz="11200"/>
            </a:lvl5pPr>
            <a:lvl6pPr>
              <a:defRPr sz="11200"/>
            </a:lvl6pPr>
            <a:lvl7pPr>
              <a:defRPr sz="11200"/>
            </a:lvl7pPr>
            <a:lvl8pPr>
              <a:defRPr sz="11200"/>
            </a:lvl8pPr>
            <a:lvl9pPr>
              <a:defRPr sz="1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527110" y="13441680"/>
            <a:ext cx="16515397" cy="24902375"/>
          </a:xfrm>
        </p:spPr>
        <p:txBody>
          <a:bodyPr/>
          <a:lstStyle>
            <a:lvl1pPr marL="0" indent="0">
              <a:buNone/>
              <a:defRPr sz="8960"/>
            </a:lvl1pPr>
            <a:lvl2pPr marL="2560320" indent="0">
              <a:buNone/>
              <a:defRPr sz="7840"/>
            </a:lvl2pPr>
            <a:lvl3pPr marL="5120640" indent="0">
              <a:buNone/>
              <a:defRPr sz="6720"/>
            </a:lvl3pPr>
            <a:lvl4pPr marL="7680960" indent="0">
              <a:buNone/>
              <a:defRPr sz="5600"/>
            </a:lvl4pPr>
            <a:lvl5pPr marL="10241280" indent="0">
              <a:buNone/>
              <a:defRPr sz="5600"/>
            </a:lvl5pPr>
            <a:lvl6pPr marL="12801600" indent="0">
              <a:buNone/>
              <a:defRPr sz="5600"/>
            </a:lvl6pPr>
            <a:lvl7pPr marL="15361920" indent="0">
              <a:buNone/>
              <a:defRPr sz="5600"/>
            </a:lvl7pPr>
            <a:lvl8pPr marL="17922240" indent="0">
              <a:buNone/>
              <a:defRPr sz="5600"/>
            </a:lvl8pPr>
            <a:lvl9pPr marL="20482560" indent="0">
              <a:buNone/>
              <a:defRPr sz="56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17107CA0-71F6-4443-AE5C-3548BFEF7697}" type="slidenum">
              <a:rPr lang="en-US" altLang="en-US" smtClean="0"/>
              <a:pPr/>
              <a:t>‹#›</a:t>
            </a:fld>
            <a:endParaRPr lang="en-US" altLang="en-US"/>
          </a:p>
        </p:txBody>
      </p:sp>
    </p:spTree>
    <p:extLst>
      <p:ext uri="{BB962C8B-B14F-4D97-AF65-F5344CB8AC3E}">
        <p14:creationId xmlns:p14="http://schemas.microsoft.com/office/powerpoint/2010/main" val="3790655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987040"/>
            <a:ext cx="16515397" cy="10454640"/>
          </a:xfrm>
        </p:spPr>
        <p:txBody>
          <a:bodyPr anchor="b"/>
          <a:lstStyle>
            <a:lvl1pPr>
              <a:defRPr sz="1792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769390" y="6451186"/>
            <a:ext cx="25923240" cy="31841017"/>
          </a:xfrm>
        </p:spPr>
        <p:txBody>
          <a:bodyPr anchor="t"/>
          <a:lstStyle>
            <a:lvl1pPr marL="0" indent="0">
              <a:buNone/>
              <a:defRPr sz="17920"/>
            </a:lvl1pPr>
            <a:lvl2pPr marL="2560320" indent="0">
              <a:buNone/>
              <a:defRPr sz="15680"/>
            </a:lvl2pPr>
            <a:lvl3pPr marL="5120640" indent="0">
              <a:buNone/>
              <a:defRPr sz="1344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r>
              <a:rPr lang="en-US"/>
              <a:t>Click icon to add picture</a:t>
            </a:r>
            <a:endParaRPr lang="en-US" dirty="0"/>
          </a:p>
        </p:txBody>
      </p:sp>
      <p:sp>
        <p:nvSpPr>
          <p:cNvPr id="4" name="Text Placeholder 3"/>
          <p:cNvSpPr>
            <a:spLocks noGrp="1"/>
          </p:cNvSpPr>
          <p:nvPr>
            <p:ph type="body" sz="half" idx="2"/>
          </p:nvPr>
        </p:nvSpPr>
        <p:spPr>
          <a:xfrm>
            <a:off x="3527110" y="13441680"/>
            <a:ext cx="16515397" cy="24902375"/>
          </a:xfrm>
        </p:spPr>
        <p:txBody>
          <a:bodyPr/>
          <a:lstStyle>
            <a:lvl1pPr marL="0" indent="0">
              <a:buNone/>
              <a:defRPr sz="8960"/>
            </a:lvl1pPr>
            <a:lvl2pPr marL="2560320" indent="0">
              <a:buNone/>
              <a:defRPr sz="7840"/>
            </a:lvl2pPr>
            <a:lvl3pPr marL="5120640" indent="0">
              <a:buNone/>
              <a:defRPr sz="6720"/>
            </a:lvl3pPr>
            <a:lvl4pPr marL="7680960" indent="0">
              <a:buNone/>
              <a:defRPr sz="5600"/>
            </a:lvl4pPr>
            <a:lvl5pPr marL="10241280" indent="0">
              <a:buNone/>
              <a:defRPr sz="5600"/>
            </a:lvl5pPr>
            <a:lvl6pPr marL="12801600" indent="0">
              <a:buNone/>
              <a:defRPr sz="5600"/>
            </a:lvl6pPr>
            <a:lvl7pPr marL="15361920" indent="0">
              <a:buNone/>
              <a:defRPr sz="5600"/>
            </a:lvl7pPr>
            <a:lvl8pPr marL="17922240" indent="0">
              <a:buNone/>
              <a:defRPr sz="5600"/>
            </a:lvl8pPr>
            <a:lvl9pPr marL="20482560" indent="0">
              <a:buNone/>
              <a:defRPr sz="56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53CDE80B-12BE-4940-962F-0DA4BC93776D}" type="slidenum">
              <a:rPr lang="en-US" altLang="en-US" smtClean="0"/>
              <a:pPr/>
              <a:t>‹#›</a:t>
            </a:fld>
            <a:endParaRPr lang="en-US" altLang="en-US"/>
          </a:p>
        </p:txBody>
      </p:sp>
    </p:spTree>
    <p:extLst>
      <p:ext uri="{BB962C8B-B14F-4D97-AF65-F5344CB8AC3E}">
        <p14:creationId xmlns:p14="http://schemas.microsoft.com/office/powerpoint/2010/main" val="411521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2385493"/>
            <a:ext cx="44165520" cy="8660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20440" y="11927416"/>
            <a:ext cx="44165520" cy="284287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0440" y="41528163"/>
            <a:ext cx="11521440" cy="2385483"/>
          </a:xfrm>
          <a:prstGeom prst="rect">
            <a:avLst/>
          </a:prstGeom>
        </p:spPr>
        <p:txBody>
          <a:bodyPr vert="horz" lIns="91440" tIns="45720" rIns="91440" bIns="45720" rtlCol="0" anchor="ctr"/>
          <a:lstStyle>
            <a:lvl1pPr algn="l">
              <a:defRPr sz="672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16962120" y="41528163"/>
            <a:ext cx="17282160" cy="2385483"/>
          </a:xfrm>
          <a:prstGeom prst="rect">
            <a:avLst/>
          </a:prstGeom>
        </p:spPr>
        <p:txBody>
          <a:bodyPr vert="horz" lIns="91440" tIns="45720" rIns="91440" bIns="45720" rtlCol="0" anchor="ctr"/>
          <a:lstStyle>
            <a:lvl1pPr algn="ctr">
              <a:defRPr sz="672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36164520" y="41528163"/>
            <a:ext cx="11521440" cy="2385483"/>
          </a:xfrm>
          <a:prstGeom prst="rect">
            <a:avLst/>
          </a:prstGeom>
        </p:spPr>
        <p:txBody>
          <a:bodyPr vert="horz" lIns="91440" tIns="45720" rIns="91440" bIns="45720" rtlCol="0" anchor="ctr"/>
          <a:lstStyle>
            <a:lvl1pPr algn="r">
              <a:defRPr sz="6720">
                <a:solidFill>
                  <a:schemeClr val="tx1">
                    <a:tint val="75000"/>
                  </a:schemeClr>
                </a:solidFill>
              </a:defRPr>
            </a:lvl1pPr>
          </a:lstStyle>
          <a:p>
            <a:fld id="{5269DEB6-231C-EE46-8CEF-F6B8DCD77F35}" type="slidenum">
              <a:rPr lang="en-US" altLang="en-US" smtClean="0"/>
              <a:pPr/>
              <a:t>‹#›</a:t>
            </a:fld>
            <a:endParaRPr lang="en-US" altLang="en-US"/>
          </a:p>
        </p:txBody>
      </p:sp>
    </p:spTree>
    <p:extLst>
      <p:ext uri="{BB962C8B-B14F-4D97-AF65-F5344CB8AC3E}">
        <p14:creationId xmlns:p14="http://schemas.microsoft.com/office/powerpoint/2010/main" val="2883776124"/>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defTabSz="5120640" rtl="0" eaLnBrk="1" latinLnBrk="0" hangingPunct="1">
        <a:lnSpc>
          <a:spcPct val="90000"/>
        </a:lnSpc>
        <a:spcBef>
          <a:spcPct val="0"/>
        </a:spcBef>
        <a:buNone/>
        <a:defRPr sz="24640" kern="1200">
          <a:solidFill>
            <a:schemeClr val="tx1"/>
          </a:solidFill>
          <a:latin typeface="+mj-lt"/>
          <a:ea typeface="+mj-ea"/>
          <a:cs typeface="+mj-cs"/>
        </a:defRPr>
      </a:lvl1pPr>
    </p:titleStyle>
    <p:bodyStyle>
      <a:lvl1pPr marL="1280160" indent="-1280160" algn="l" defTabSz="5120640" rtl="0" eaLnBrk="1" latinLnBrk="0" hangingPunct="1">
        <a:lnSpc>
          <a:spcPct val="90000"/>
        </a:lnSpc>
        <a:spcBef>
          <a:spcPts val="5600"/>
        </a:spcBef>
        <a:buFont typeface="Arial" panose="020B0604020202020204" pitchFamily="34" charset="0"/>
        <a:buChar char="•"/>
        <a:defRPr sz="15680" kern="1200">
          <a:solidFill>
            <a:schemeClr val="tx1"/>
          </a:solidFill>
          <a:latin typeface="+mn-lt"/>
          <a:ea typeface="+mn-ea"/>
          <a:cs typeface="+mn-cs"/>
        </a:defRPr>
      </a:lvl1pPr>
      <a:lvl2pPr marL="3840480" indent="-1280160" algn="l" defTabSz="5120640" rtl="0" eaLnBrk="1" latinLnBrk="0" hangingPunct="1">
        <a:lnSpc>
          <a:spcPct val="90000"/>
        </a:lnSpc>
        <a:spcBef>
          <a:spcPts val="2800"/>
        </a:spcBef>
        <a:buFont typeface="Arial" panose="020B0604020202020204" pitchFamily="34" charset="0"/>
        <a:buChar char="•"/>
        <a:defRPr sz="13440" kern="1200">
          <a:solidFill>
            <a:schemeClr val="tx1"/>
          </a:solidFill>
          <a:latin typeface="+mn-lt"/>
          <a:ea typeface="+mn-ea"/>
          <a:cs typeface="+mn-cs"/>
        </a:defRPr>
      </a:lvl2pPr>
      <a:lvl3pPr marL="6400800" indent="-1280160" algn="l" defTabSz="5120640" rtl="0" eaLnBrk="1" latinLnBrk="0" hangingPunct="1">
        <a:lnSpc>
          <a:spcPct val="90000"/>
        </a:lnSpc>
        <a:spcBef>
          <a:spcPts val="2800"/>
        </a:spcBef>
        <a:buFont typeface="Arial" panose="020B0604020202020204" pitchFamily="34" charset="0"/>
        <a:buChar char="•"/>
        <a:defRPr sz="11200" kern="1200">
          <a:solidFill>
            <a:schemeClr val="tx1"/>
          </a:solidFill>
          <a:latin typeface="+mn-lt"/>
          <a:ea typeface="+mn-ea"/>
          <a:cs typeface="+mn-cs"/>
        </a:defRPr>
      </a:lvl3pPr>
      <a:lvl4pPr marL="89611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4pPr>
      <a:lvl5pPr marL="1152144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5pPr>
      <a:lvl6pPr marL="1408176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6pPr>
      <a:lvl7pPr marL="1664208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7pPr>
      <a:lvl8pPr marL="1920240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8pPr>
      <a:lvl9pPr marL="217627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9pPr>
    </p:bodyStyle>
    <p:otherStyle>
      <a:defPPr>
        <a:defRPr lang="en-US"/>
      </a:defPPr>
      <a:lvl1pPr marL="0" algn="l" defTabSz="5120640" rtl="0" eaLnBrk="1" latinLnBrk="0" hangingPunct="1">
        <a:defRPr sz="10080" kern="1200">
          <a:solidFill>
            <a:schemeClr val="tx1"/>
          </a:solidFill>
          <a:latin typeface="+mn-lt"/>
          <a:ea typeface="+mn-ea"/>
          <a:cs typeface="+mn-cs"/>
        </a:defRPr>
      </a:lvl1pPr>
      <a:lvl2pPr marL="2560320" algn="l" defTabSz="5120640" rtl="0" eaLnBrk="1" latinLnBrk="0" hangingPunct="1">
        <a:defRPr sz="10080" kern="1200">
          <a:solidFill>
            <a:schemeClr val="tx1"/>
          </a:solidFill>
          <a:latin typeface="+mn-lt"/>
          <a:ea typeface="+mn-ea"/>
          <a:cs typeface="+mn-cs"/>
        </a:defRPr>
      </a:lvl2pPr>
      <a:lvl3pPr marL="5120640" algn="l" defTabSz="5120640" rtl="0" eaLnBrk="1" latinLnBrk="0" hangingPunct="1">
        <a:defRPr sz="10080" kern="1200">
          <a:solidFill>
            <a:schemeClr val="tx1"/>
          </a:solidFill>
          <a:latin typeface="+mn-lt"/>
          <a:ea typeface="+mn-ea"/>
          <a:cs typeface="+mn-cs"/>
        </a:defRPr>
      </a:lvl3pPr>
      <a:lvl4pPr marL="7680960" algn="l" defTabSz="5120640" rtl="0" eaLnBrk="1" latinLnBrk="0" hangingPunct="1">
        <a:defRPr sz="10080" kern="1200">
          <a:solidFill>
            <a:schemeClr val="tx1"/>
          </a:solidFill>
          <a:latin typeface="+mn-lt"/>
          <a:ea typeface="+mn-ea"/>
          <a:cs typeface="+mn-cs"/>
        </a:defRPr>
      </a:lvl4pPr>
      <a:lvl5pPr marL="10241280" algn="l" defTabSz="5120640" rtl="0" eaLnBrk="1" latinLnBrk="0" hangingPunct="1">
        <a:defRPr sz="10080" kern="1200">
          <a:solidFill>
            <a:schemeClr val="tx1"/>
          </a:solidFill>
          <a:latin typeface="+mn-lt"/>
          <a:ea typeface="+mn-ea"/>
          <a:cs typeface="+mn-cs"/>
        </a:defRPr>
      </a:lvl5pPr>
      <a:lvl6pPr marL="12801600" algn="l" defTabSz="5120640" rtl="0" eaLnBrk="1" latinLnBrk="0" hangingPunct="1">
        <a:defRPr sz="10080" kern="1200">
          <a:solidFill>
            <a:schemeClr val="tx1"/>
          </a:solidFill>
          <a:latin typeface="+mn-lt"/>
          <a:ea typeface="+mn-ea"/>
          <a:cs typeface="+mn-cs"/>
        </a:defRPr>
      </a:lvl6pPr>
      <a:lvl7pPr marL="15361920" algn="l" defTabSz="5120640" rtl="0" eaLnBrk="1" latinLnBrk="0" hangingPunct="1">
        <a:defRPr sz="10080" kern="1200">
          <a:solidFill>
            <a:schemeClr val="tx1"/>
          </a:solidFill>
          <a:latin typeface="+mn-lt"/>
          <a:ea typeface="+mn-ea"/>
          <a:cs typeface="+mn-cs"/>
        </a:defRPr>
      </a:lvl7pPr>
      <a:lvl8pPr marL="17922240" algn="l" defTabSz="5120640" rtl="0" eaLnBrk="1" latinLnBrk="0" hangingPunct="1">
        <a:defRPr sz="10080" kern="1200">
          <a:solidFill>
            <a:schemeClr val="tx1"/>
          </a:solidFill>
          <a:latin typeface="+mn-lt"/>
          <a:ea typeface="+mn-ea"/>
          <a:cs typeface="+mn-cs"/>
        </a:defRPr>
      </a:lvl8pPr>
      <a:lvl9pPr marL="20482560" algn="l" defTabSz="5120640" rtl="0" eaLnBrk="1" latinLnBrk="0" hangingPunct="1">
        <a:defRPr sz="10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tiff"/><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tif"/><Relationship Id="rId5" Type="http://schemas.openxmlformats.org/officeDocument/2006/relationships/image" Target="../media/image4.tif"/><Relationship Id="rId4" Type="http://schemas.openxmlformats.org/officeDocument/2006/relationships/image" Target="../media/image3.tif"/><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A diagram of a group of patients&#10;&#10;Description automatically generated">
            <a:extLst>
              <a:ext uri="{FF2B5EF4-FFF2-40B4-BE49-F238E27FC236}">
                <a16:creationId xmlns:a16="http://schemas.microsoft.com/office/drawing/2014/main" id="{3CCE9D1B-091E-356E-A94D-C0BE49505F83}"/>
              </a:ext>
            </a:extLst>
          </p:cNvPr>
          <p:cNvPicPr>
            <a:picLocks noChangeAspect="1"/>
          </p:cNvPicPr>
          <p:nvPr/>
        </p:nvPicPr>
        <p:blipFill>
          <a:blip r:embed="rId2"/>
          <a:stretch>
            <a:fillRect/>
          </a:stretch>
        </p:blipFill>
        <p:spPr>
          <a:xfrm>
            <a:off x="3455651" y="17514771"/>
            <a:ext cx="11121732" cy="8341299"/>
          </a:xfrm>
          <a:prstGeom prst="rect">
            <a:avLst/>
          </a:prstGeom>
        </p:spPr>
      </p:pic>
      <p:sp>
        <p:nvSpPr>
          <p:cNvPr id="71" name="Rectangle 70"/>
          <p:cNvSpPr/>
          <p:nvPr/>
        </p:nvSpPr>
        <p:spPr>
          <a:xfrm>
            <a:off x="0" y="0"/>
            <a:ext cx="51206400" cy="65512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83"/>
          </a:p>
        </p:txBody>
      </p:sp>
      <p:sp>
        <p:nvSpPr>
          <p:cNvPr id="2051" name="Text Box 3"/>
          <p:cNvSpPr txBox="1">
            <a:spLocks noChangeArrowheads="1"/>
          </p:cNvSpPr>
          <p:nvPr/>
        </p:nvSpPr>
        <p:spPr bwMode="auto">
          <a:xfrm>
            <a:off x="7914196" y="793386"/>
            <a:ext cx="37833863" cy="277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6674" tIns="93336" rIns="186674" bIns="93336">
            <a:spAutoFit/>
          </a:bodyPr>
          <a:lstStyle/>
          <a:p>
            <a:pPr algn="ctr"/>
            <a:r>
              <a:rPr lang="en-US" sz="8400" b="1" dirty="0">
                <a:solidFill>
                  <a:schemeClr val="bg1"/>
                </a:solidFill>
                <a:latin typeface="Arial" charset="0"/>
                <a:ea typeface="Arial" charset="0"/>
                <a:cs typeface="Arial" charset="0"/>
              </a:rPr>
              <a:t>Pharmacokinetics of piperaquine when used as malaria chemoprevention in HIV-infected children on antiretroviral therapy in Uganda</a:t>
            </a:r>
          </a:p>
        </p:txBody>
      </p:sp>
      <p:sp>
        <p:nvSpPr>
          <p:cNvPr id="2053" name="Text Box 5"/>
          <p:cNvSpPr txBox="1">
            <a:spLocks noChangeArrowheads="1"/>
          </p:cNvSpPr>
          <p:nvPr/>
        </p:nvSpPr>
        <p:spPr bwMode="auto">
          <a:xfrm>
            <a:off x="7186249" y="3862364"/>
            <a:ext cx="35278152" cy="342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6674" tIns="93336" rIns="186674" bIns="93336">
            <a:spAutoFit/>
          </a:bodyPr>
          <a:lstStyle/>
          <a:p>
            <a:pPr algn="ctr">
              <a:spcBef>
                <a:spcPct val="20000"/>
              </a:spcBef>
            </a:pPr>
            <a:r>
              <a:rPr lang="en-US" sz="4200" b="1" dirty="0">
                <a:solidFill>
                  <a:schemeClr val="bg1"/>
                </a:solidFill>
                <a:latin typeface="Arial" charset="0"/>
                <a:ea typeface="Arial" charset="0"/>
                <a:cs typeface="Arial" charset="0"/>
              </a:rPr>
              <a:t>Richard Kajubi</a:t>
            </a:r>
            <a:r>
              <a:rPr lang="en-US" sz="4200" b="1" baseline="30000" dirty="0">
                <a:solidFill>
                  <a:schemeClr val="bg1"/>
                </a:solidFill>
                <a:latin typeface="Arial" charset="0"/>
                <a:ea typeface="Arial" charset="0"/>
                <a:cs typeface="Arial" charset="0"/>
              </a:rPr>
              <a:t>1</a:t>
            </a:r>
            <a:r>
              <a:rPr lang="en-US" sz="4200" b="1" dirty="0">
                <a:solidFill>
                  <a:schemeClr val="bg1"/>
                </a:solidFill>
                <a:latin typeface="Arial" charset="0"/>
                <a:ea typeface="Arial" charset="0"/>
                <a:cs typeface="Arial" charset="0"/>
              </a:rPr>
              <a:t>, Malik Koire</a:t>
            </a:r>
            <a:r>
              <a:rPr lang="en-US" sz="4200" b="1" baseline="30000" dirty="0">
                <a:solidFill>
                  <a:schemeClr val="bg1"/>
                </a:solidFill>
                <a:latin typeface="Arial" charset="0"/>
                <a:ea typeface="Arial" charset="0"/>
                <a:cs typeface="Arial" charset="0"/>
              </a:rPr>
              <a:t>2</a:t>
            </a:r>
            <a:r>
              <a:rPr lang="en-US" sz="4200" b="1" dirty="0">
                <a:solidFill>
                  <a:schemeClr val="bg1"/>
                </a:solidFill>
                <a:latin typeface="Arial" charset="0"/>
                <a:ea typeface="Arial" charset="0"/>
                <a:cs typeface="Arial" charset="0"/>
              </a:rPr>
              <a:t>, Meghan Whalen</a:t>
            </a:r>
            <a:r>
              <a:rPr lang="en-US" sz="4200" b="1" baseline="30000" dirty="0">
                <a:solidFill>
                  <a:schemeClr val="bg1"/>
                </a:solidFill>
                <a:latin typeface="Arial" charset="0"/>
                <a:ea typeface="Arial" charset="0"/>
                <a:cs typeface="Arial" charset="0"/>
              </a:rPr>
              <a:t>3</a:t>
            </a:r>
            <a:r>
              <a:rPr lang="en-US" sz="4200" b="1" dirty="0">
                <a:solidFill>
                  <a:schemeClr val="bg1"/>
                </a:solidFill>
                <a:latin typeface="Arial" charset="0"/>
                <a:ea typeface="Arial" charset="0"/>
                <a:cs typeface="Arial" charset="0"/>
              </a:rPr>
              <a:t>, Florence Marzan</a:t>
            </a:r>
            <a:r>
              <a:rPr lang="en-US" sz="4200" b="1" baseline="30000" dirty="0">
                <a:solidFill>
                  <a:schemeClr val="bg1"/>
                </a:solidFill>
                <a:latin typeface="Arial" charset="0"/>
                <a:ea typeface="Arial" charset="0"/>
                <a:cs typeface="Arial" charset="0"/>
              </a:rPr>
              <a:t>3</a:t>
            </a:r>
            <a:r>
              <a:rPr lang="en-US" sz="4200" b="1" dirty="0">
                <a:solidFill>
                  <a:schemeClr val="bg1"/>
                </a:solidFill>
                <a:latin typeface="Arial" charset="0"/>
                <a:ea typeface="Arial" charset="0"/>
                <a:cs typeface="Arial" charset="0"/>
              </a:rPr>
              <a:t>, Xay Pham</a:t>
            </a:r>
            <a:r>
              <a:rPr lang="en-US" sz="4200" b="1" baseline="30000" dirty="0">
                <a:solidFill>
                  <a:schemeClr val="bg1"/>
                </a:solidFill>
                <a:latin typeface="Arial" charset="0"/>
                <a:ea typeface="Arial" charset="0"/>
                <a:cs typeface="Arial" charset="0"/>
              </a:rPr>
              <a:t>3</a:t>
            </a:r>
            <a:r>
              <a:rPr lang="en-US" sz="4200" b="1" dirty="0">
                <a:solidFill>
                  <a:schemeClr val="bg1"/>
                </a:solidFill>
                <a:latin typeface="Arial" charset="0"/>
                <a:ea typeface="Arial" charset="0"/>
                <a:cs typeface="Arial" charset="0"/>
              </a:rPr>
              <a:t>, Justin Goodwin</a:t>
            </a:r>
            <a:r>
              <a:rPr lang="en-US" sz="4200" b="1" baseline="30000" dirty="0">
                <a:solidFill>
                  <a:schemeClr val="bg1"/>
                </a:solidFill>
                <a:latin typeface="Arial" charset="0"/>
                <a:ea typeface="Arial" charset="0"/>
                <a:cs typeface="Arial" charset="0"/>
              </a:rPr>
              <a:t>4</a:t>
            </a:r>
            <a:r>
              <a:rPr lang="en-US" sz="4200" b="1" dirty="0">
                <a:solidFill>
                  <a:schemeClr val="bg1"/>
                </a:solidFill>
                <a:latin typeface="Arial" charset="0"/>
                <a:ea typeface="Arial" charset="0"/>
                <a:cs typeface="Arial" charset="0"/>
              </a:rPr>
              <a:t>, Martina Wade</a:t>
            </a:r>
            <a:r>
              <a:rPr lang="en-US" sz="4200" b="1" baseline="30000" dirty="0">
                <a:solidFill>
                  <a:schemeClr val="bg1"/>
                </a:solidFill>
                <a:latin typeface="Arial" charset="0"/>
                <a:ea typeface="Arial" charset="0"/>
                <a:cs typeface="Arial" charset="0"/>
              </a:rPr>
              <a:t>4</a:t>
            </a:r>
            <a:r>
              <a:rPr lang="en-US" sz="4200" b="1" dirty="0">
                <a:solidFill>
                  <a:schemeClr val="bg1"/>
                </a:solidFill>
                <a:latin typeface="Arial" charset="0"/>
                <a:ea typeface="Arial" charset="0"/>
                <a:cs typeface="Arial" charset="0"/>
              </a:rPr>
              <a:t>, Kacey Richards</a:t>
            </a:r>
            <a:r>
              <a:rPr lang="en-US" sz="4200" b="1" baseline="30000" dirty="0">
                <a:solidFill>
                  <a:schemeClr val="bg1"/>
                </a:solidFill>
                <a:latin typeface="Arial" charset="0"/>
                <a:ea typeface="Arial" charset="0"/>
                <a:cs typeface="Arial" charset="0"/>
              </a:rPr>
              <a:t>4</a:t>
            </a:r>
            <a:r>
              <a:rPr lang="en-US" sz="4200" b="1" dirty="0">
                <a:solidFill>
                  <a:schemeClr val="bg1"/>
                </a:solidFill>
                <a:latin typeface="Arial" charset="0"/>
                <a:ea typeface="Arial" charset="0"/>
                <a:cs typeface="Arial" charset="0"/>
              </a:rPr>
              <a:t>, Grace Kisitu</a:t>
            </a:r>
            <a:r>
              <a:rPr lang="en-US" sz="4200" b="1" baseline="30000" dirty="0">
                <a:solidFill>
                  <a:schemeClr val="bg1"/>
                </a:solidFill>
                <a:latin typeface="Arial" charset="0"/>
                <a:ea typeface="Arial" charset="0"/>
                <a:cs typeface="Arial" charset="0"/>
              </a:rPr>
              <a:t>2</a:t>
            </a:r>
            <a:r>
              <a:rPr lang="en-US" sz="4200" b="1" dirty="0">
                <a:solidFill>
                  <a:schemeClr val="bg1"/>
                </a:solidFill>
                <a:latin typeface="Arial" charset="0"/>
                <a:ea typeface="Arial" charset="0"/>
                <a:cs typeface="Arial" charset="0"/>
              </a:rPr>
              <a:t>, Francesca Aweeka</a:t>
            </a:r>
            <a:r>
              <a:rPr lang="en-US" sz="4200" b="1" baseline="30000" dirty="0">
                <a:solidFill>
                  <a:schemeClr val="bg1"/>
                </a:solidFill>
                <a:latin typeface="Arial" charset="0"/>
                <a:ea typeface="Arial" charset="0"/>
                <a:cs typeface="Arial" charset="0"/>
              </a:rPr>
              <a:t>3</a:t>
            </a:r>
            <a:r>
              <a:rPr lang="en-US" sz="4200" b="1" dirty="0">
                <a:solidFill>
                  <a:schemeClr val="bg1"/>
                </a:solidFill>
                <a:latin typeface="Arial" charset="0"/>
                <a:ea typeface="Arial" charset="0"/>
                <a:cs typeface="Arial" charset="0"/>
              </a:rPr>
              <a:t>, Liusheng Huang</a:t>
            </a:r>
            <a:r>
              <a:rPr lang="en-US" sz="4200" b="1" baseline="30000" dirty="0">
                <a:solidFill>
                  <a:schemeClr val="bg1"/>
                </a:solidFill>
                <a:latin typeface="Arial" charset="0"/>
                <a:ea typeface="Arial" charset="0"/>
                <a:cs typeface="Arial" charset="0"/>
              </a:rPr>
              <a:t>3</a:t>
            </a:r>
            <a:r>
              <a:rPr lang="en-US" sz="4200" b="1" dirty="0">
                <a:solidFill>
                  <a:schemeClr val="bg1"/>
                </a:solidFill>
                <a:latin typeface="Arial" charset="0"/>
                <a:ea typeface="Arial" charset="0"/>
                <a:cs typeface="Arial" charset="0"/>
              </a:rPr>
              <a:t>,</a:t>
            </a:r>
            <a:r>
              <a:rPr lang="en-US" sz="4200" b="1" baseline="30000" dirty="0">
                <a:solidFill>
                  <a:schemeClr val="bg1"/>
                </a:solidFill>
                <a:latin typeface="Arial" charset="0"/>
                <a:ea typeface="Arial" charset="0"/>
                <a:cs typeface="Arial" charset="0"/>
              </a:rPr>
              <a:t> </a:t>
            </a:r>
            <a:r>
              <a:rPr lang="en-US" sz="4200" b="1" dirty="0">
                <a:solidFill>
                  <a:schemeClr val="bg1"/>
                </a:solidFill>
                <a:latin typeface="Arial" charset="0"/>
                <a:ea typeface="Arial" charset="0"/>
                <a:cs typeface="Arial" charset="0"/>
              </a:rPr>
              <a:t>Norah Mwebaza</a:t>
            </a:r>
            <a:r>
              <a:rPr lang="en-US" sz="4200" b="1" baseline="30000" dirty="0">
                <a:solidFill>
                  <a:schemeClr val="bg1"/>
                </a:solidFill>
                <a:latin typeface="Arial" charset="0"/>
                <a:ea typeface="Arial" charset="0"/>
                <a:cs typeface="Arial" charset="0"/>
              </a:rPr>
              <a:t>1</a:t>
            </a:r>
            <a:r>
              <a:rPr lang="en-US" sz="4200" b="1" dirty="0">
                <a:solidFill>
                  <a:schemeClr val="bg1"/>
                </a:solidFill>
                <a:latin typeface="Arial" charset="0"/>
                <a:ea typeface="Arial" charset="0"/>
                <a:cs typeface="Arial" charset="0"/>
              </a:rPr>
              <a:t>, Sunil Parikh</a:t>
            </a:r>
            <a:r>
              <a:rPr lang="en-US" sz="4200" b="1" baseline="30000" dirty="0">
                <a:solidFill>
                  <a:schemeClr val="bg1"/>
                </a:solidFill>
                <a:latin typeface="Arial" charset="0"/>
                <a:ea typeface="Arial" charset="0"/>
                <a:cs typeface="Arial" charset="0"/>
              </a:rPr>
              <a:t>4</a:t>
            </a:r>
            <a:r>
              <a:rPr lang="en-US" sz="4200" b="1" dirty="0">
                <a:solidFill>
                  <a:schemeClr val="bg1"/>
                </a:solidFill>
                <a:latin typeface="Arial" charset="0"/>
                <a:ea typeface="Arial" charset="0"/>
                <a:cs typeface="Arial" charset="0"/>
              </a:rPr>
              <a:t>, </a:t>
            </a:r>
            <a:br>
              <a:rPr lang="en-US" sz="5600" dirty="0">
                <a:solidFill>
                  <a:schemeClr val="bg1"/>
                </a:solidFill>
              </a:rPr>
            </a:br>
            <a:r>
              <a:rPr lang="en-US" sz="4200" i="1" baseline="30000" dirty="0">
                <a:solidFill>
                  <a:schemeClr val="bg1"/>
                </a:solidFill>
                <a:latin typeface="Arial" charset="0"/>
                <a:ea typeface="Arial" charset="0"/>
                <a:cs typeface="Arial" charset="0"/>
              </a:rPr>
              <a:t>1</a:t>
            </a:r>
            <a:r>
              <a:rPr lang="en-US" sz="4200" i="1" dirty="0">
                <a:solidFill>
                  <a:schemeClr val="bg1"/>
                </a:solidFill>
                <a:latin typeface="Arial" charset="0"/>
                <a:ea typeface="Arial" charset="0"/>
                <a:cs typeface="Arial" charset="0"/>
              </a:rPr>
              <a:t>Infectious Diseases Research Collaboration, Kampala, Uganda</a:t>
            </a:r>
            <a:r>
              <a:rPr lang="en-US" sz="4200" i="1" dirty="0">
                <a:solidFill>
                  <a:schemeClr val="bg1"/>
                </a:solidFill>
                <a:latin typeface="Arial" panose="020B0604020202020204" pitchFamily="34" charset="0"/>
                <a:ea typeface="Arial" charset="0"/>
                <a:cs typeface="Arial" panose="020B0604020202020204" pitchFamily="34" charset="0"/>
              </a:rPr>
              <a:t>,</a:t>
            </a:r>
            <a:r>
              <a:rPr lang="en-US" sz="4200" i="1" baseline="30000" dirty="0">
                <a:solidFill>
                  <a:schemeClr val="bg1"/>
                </a:solidFill>
                <a:latin typeface="Arial" panose="020B0604020202020204" pitchFamily="34" charset="0"/>
                <a:cs typeface="Arial" panose="020B0604020202020204" pitchFamily="34" charset="0"/>
              </a:rPr>
              <a:t> 2</a:t>
            </a:r>
            <a:r>
              <a:rPr lang="en-US" sz="4200" i="1" dirty="0">
                <a:solidFill>
                  <a:schemeClr val="bg1"/>
                </a:solidFill>
                <a:latin typeface="Arial" panose="020B0604020202020204" pitchFamily="34" charset="0"/>
                <a:cs typeface="Arial" panose="020B0604020202020204" pitchFamily="34" charset="0"/>
              </a:rPr>
              <a:t>Baylor College of Medicine, Kampala, Uganda, </a:t>
            </a:r>
            <a:r>
              <a:rPr lang="en-US" sz="4200" i="1" baseline="30000" dirty="0">
                <a:solidFill>
                  <a:schemeClr val="bg1"/>
                </a:solidFill>
                <a:latin typeface="Arial" charset="0"/>
                <a:ea typeface="Arial" charset="0"/>
                <a:cs typeface="Arial" charset="0"/>
              </a:rPr>
              <a:t>3</a:t>
            </a:r>
            <a:r>
              <a:rPr lang="en-US" sz="4200" i="1" dirty="0">
                <a:solidFill>
                  <a:schemeClr val="bg1"/>
                </a:solidFill>
                <a:latin typeface="Arial" charset="0"/>
                <a:ea typeface="Arial" charset="0"/>
                <a:cs typeface="Arial" charset="0"/>
              </a:rPr>
              <a:t>University of California, San Francisco, San Francisco, CA, United States</a:t>
            </a:r>
            <a:r>
              <a:rPr lang="en-US" sz="4200" i="1" dirty="0">
                <a:solidFill>
                  <a:schemeClr val="bg1"/>
                </a:solidFill>
                <a:latin typeface="Arial" panose="020B0604020202020204" pitchFamily="34" charset="0"/>
                <a:ea typeface="Arial" charset="0"/>
                <a:cs typeface="Arial" panose="020B0604020202020204" pitchFamily="34" charset="0"/>
              </a:rPr>
              <a:t>, </a:t>
            </a:r>
            <a:r>
              <a:rPr lang="en-US" sz="4200" i="1" baseline="30000" dirty="0">
                <a:solidFill>
                  <a:schemeClr val="bg1"/>
                </a:solidFill>
                <a:latin typeface="Arial" panose="020B0604020202020204" pitchFamily="34" charset="0"/>
                <a:cs typeface="Arial" panose="020B0604020202020204" pitchFamily="34" charset="0"/>
              </a:rPr>
              <a:t>4</a:t>
            </a:r>
            <a:r>
              <a:rPr lang="en-US" sz="4200" i="1" dirty="0">
                <a:solidFill>
                  <a:schemeClr val="bg1"/>
                </a:solidFill>
                <a:latin typeface="Arial" panose="020B0604020202020204" pitchFamily="34" charset="0"/>
                <a:cs typeface="Arial" panose="020B0604020202020204" pitchFamily="34" charset="0"/>
              </a:rPr>
              <a:t>Yale School of Public Health, New Haven, CT, United States</a:t>
            </a:r>
            <a:br>
              <a:rPr lang="en-US" sz="1633" dirty="0"/>
            </a:br>
            <a:r>
              <a:rPr lang="en-US" sz="4200" i="1" dirty="0">
                <a:solidFill>
                  <a:schemeClr val="bg1"/>
                </a:solidFill>
                <a:latin typeface="Arial" charset="0"/>
                <a:ea typeface="Arial" charset="0"/>
                <a:cs typeface="Arial" charset="0"/>
              </a:rPr>
              <a:t>, </a:t>
            </a:r>
            <a:endParaRPr lang="en-GB" altLang="en-US" sz="4200" dirty="0">
              <a:solidFill>
                <a:schemeClr val="bg1"/>
              </a:solidFill>
              <a:latin typeface="Arial" charset="0"/>
              <a:ea typeface="Arial" charset="0"/>
              <a:cs typeface="Arial" charset="0"/>
            </a:endParaRPr>
          </a:p>
        </p:txBody>
      </p:sp>
      <p:sp>
        <p:nvSpPr>
          <p:cNvPr id="2054" name="Text Box 16"/>
          <p:cNvSpPr txBox="1">
            <a:spLocks noChangeArrowheads="1"/>
          </p:cNvSpPr>
          <p:nvPr/>
        </p:nvSpPr>
        <p:spPr bwMode="auto">
          <a:xfrm>
            <a:off x="1368691" y="12181161"/>
            <a:ext cx="14136952" cy="798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6674" tIns="93336" rIns="186674" bIns="93336">
            <a:spAutoFit/>
          </a:bodyPr>
          <a:lstStyle>
            <a:lvl1pPr>
              <a:defRPr sz="4100">
                <a:solidFill>
                  <a:schemeClr val="tx1"/>
                </a:solidFill>
                <a:latin typeface="Times" charset="0"/>
                <a:ea typeface="MS PGothic" charset="-128"/>
              </a:defRPr>
            </a:lvl1pPr>
            <a:lvl2pPr marL="742950" indent="-285750">
              <a:defRPr sz="4100">
                <a:solidFill>
                  <a:schemeClr val="tx1"/>
                </a:solidFill>
                <a:latin typeface="Times" charset="0"/>
                <a:ea typeface="MS PGothic" charset="-128"/>
              </a:defRPr>
            </a:lvl2pPr>
            <a:lvl3pPr marL="1143000" indent="-228600">
              <a:defRPr sz="4100">
                <a:solidFill>
                  <a:schemeClr val="tx1"/>
                </a:solidFill>
                <a:latin typeface="Times" charset="0"/>
                <a:ea typeface="MS PGothic" charset="-128"/>
              </a:defRPr>
            </a:lvl3pPr>
            <a:lvl4pPr marL="1600200" indent="-228600">
              <a:defRPr sz="4100">
                <a:solidFill>
                  <a:schemeClr val="tx1"/>
                </a:solidFill>
                <a:latin typeface="Times" charset="0"/>
                <a:ea typeface="MS PGothic" charset="-128"/>
              </a:defRPr>
            </a:lvl4pPr>
            <a:lvl5pPr marL="2057400" indent="-228600">
              <a:defRPr sz="4100">
                <a:solidFill>
                  <a:schemeClr val="tx1"/>
                </a:solidFill>
                <a:latin typeface="Times" charset="0"/>
                <a:ea typeface="MS PGothic" charset="-128"/>
              </a:defRPr>
            </a:lvl5pPr>
            <a:lvl6pPr marL="2514600" indent="-228600" eaLnBrk="0" fontAlgn="base" hangingPunct="0">
              <a:spcBef>
                <a:spcPct val="0"/>
              </a:spcBef>
              <a:spcAft>
                <a:spcPct val="0"/>
              </a:spcAft>
              <a:defRPr sz="4100">
                <a:solidFill>
                  <a:schemeClr val="tx1"/>
                </a:solidFill>
                <a:latin typeface="Times" charset="0"/>
                <a:ea typeface="MS PGothic" charset="-128"/>
              </a:defRPr>
            </a:lvl6pPr>
            <a:lvl7pPr marL="2971800" indent="-228600" eaLnBrk="0" fontAlgn="base" hangingPunct="0">
              <a:spcBef>
                <a:spcPct val="0"/>
              </a:spcBef>
              <a:spcAft>
                <a:spcPct val="0"/>
              </a:spcAft>
              <a:defRPr sz="4100">
                <a:solidFill>
                  <a:schemeClr val="tx1"/>
                </a:solidFill>
                <a:latin typeface="Times" charset="0"/>
                <a:ea typeface="MS PGothic" charset="-128"/>
              </a:defRPr>
            </a:lvl7pPr>
            <a:lvl8pPr marL="3429000" indent="-228600" eaLnBrk="0" fontAlgn="base" hangingPunct="0">
              <a:spcBef>
                <a:spcPct val="0"/>
              </a:spcBef>
              <a:spcAft>
                <a:spcPct val="0"/>
              </a:spcAft>
              <a:defRPr sz="4100">
                <a:solidFill>
                  <a:schemeClr val="tx1"/>
                </a:solidFill>
                <a:latin typeface="Times" charset="0"/>
                <a:ea typeface="MS PGothic" charset="-128"/>
              </a:defRPr>
            </a:lvl8pPr>
            <a:lvl9pPr marL="3886200" indent="-228600" eaLnBrk="0" fontAlgn="base" hangingPunct="0">
              <a:spcBef>
                <a:spcPct val="0"/>
              </a:spcBef>
              <a:spcAft>
                <a:spcPct val="0"/>
              </a:spcAft>
              <a:defRPr sz="4100">
                <a:solidFill>
                  <a:schemeClr val="tx1"/>
                </a:solidFill>
                <a:latin typeface="Times" charset="0"/>
                <a:ea typeface="MS PGothic" charset="-128"/>
              </a:defRPr>
            </a:lvl9pPr>
          </a:lstStyle>
          <a:p>
            <a:endParaRPr lang="en-US" altLang="en-US" sz="3967"/>
          </a:p>
        </p:txBody>
      </p:sp>
      <p:sp>
        <p:nvSpPr>
          <p:cNvPr id="2059" name="Line 344"/>
          <p:cNvSpPr>
            <a:spLocks noChangeShapeType="1"/>
          </p:cNvSpPr>
          <p:nvPr/>
        </p:nvSpPr>
        <p:spPr bwMode="auto">
          <a:xfrm>
            <a:off x="0" y="6551270"/>
            <a:ext cx="51206400" cy="0"/>
          </a:xfrm>
          <a:prstGeom prst="line">
            <a:avLst/>
          </a:prstGeom>
          <a:noFill/>
          <a:ln w="76200">
            <a:solidFill>
              <a:srgbClr val="000080"/>
            </a:solidFill>
            <a:round/>
            <a:headEnd/>
            <a:tailEnd/>
          </a:ln>
          <a:extLst>
            <a:ext uri="{909E8E84-426E-40DD-AFC4-6F175D3DCCD1}">
              <a14:hiddenFill xmlns:a14="http://schemas.microsoft.com/office/drawing/2010/main">
                <a:noFill/>
              </a14:hiddenFill>
            </a:ext>
          </a:extLst>
        </p:spPr>
        <p:txBody>
          <a:bodyPr wrap="none" lIns="186674" tIns="93336" rIns="186674" bIns="93336" anchor="ctr"/>
          <a:lstStyle/>
          <a:p>
            <a:endParaRPr lang="en-US" sz="4783"/>
          </a:p>
        </p:txBody>
      </p:sp>
      <p:sp>
        <p:nvSpPr>
          <p:cNvPr id="2062" name="TextBox 1"/>
          <p:cNvSpPr txBox="1">
            <a:spLocks noChangeArrowheads="1"/>
          </p:cNvSpPr>
          <p:nvPr/>
        </p:nvSpPr>
        <p:spPr bwMode="auto">
          <a:xfrm>
            <a:off x="702824" y="36464"/>
            <a:ext cx="3122613" cy="10618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n-US" altLang="en-US" sz="6300" b="1" dirty="0">
                <a:latin typeface="Arial" charset="0"/>
              </a:rPr>
              <a:t>6814</a:t>
            </a:r>
          </a:p>
        </p:txBody>
      </p:sp>
      <p:sp>
        <p:nvSpPr>
          <p:cNvPr id="2068" name="TextBox 11"/>
          <p:cNvSpPr txBox="1">
            <a:spLocks noChangeArrowheads="1"/>
          </p:cNvSpPr>
          <p:nvPr/>
        </p:nvSpPr>
        <p:spPr bwMode="auto">
          <a:xfrm>
            <a:off x="11712576" y="28127589"/>
            <a:ext cx="1555750" cy="82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z="4783"/>
          </a:p>
        </p:txBody>
      </p:sp>
      <p:sp>
        <p:nvSpPr>
          <p:cNvPr id="2071" name="TextBox 15"/>
          <p:cNvSpPr txBox="1">
            <a:spLocks noChangeArrowheads="1"/>
          </p:cNvSpPr>
          <p:nvPr/>
        </p:nvSpPr>
        <p:spPr bwMode="auto">
          <a:xfrm>
            <a:off x="21360078" y="32226249"/>
            <a:ext cx="11416242" cy="82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z="4783"/>
          </a:p>
        </p:txBody>
      </p:sp>
      <p:sp>
        <p:nvSpPr>
          <p:cNvPr id="2072" name="TextBox 1"/>
          <p:cNvSpPr txBox="1">
            <a:spLocks noChangeArrowheads="1"/>
          </p:cNvSpPr>
          <p:nvPr/>
        </p:nvSpPr>
        <p:spPr bwMode="auto">
          <a:xfrm>
            <a:off x="24610494" y="24514174"/>
            <a:ext cx="184731" cy="82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sz="4783"/>
          </a:p>
        </p:txBody>
      </p:sp>
      <p:sp>
        <p:nvSpPr>
          <p:cNvPr id="2073" name="TextBox 5"/>
          <p:cNvSpPr txBox="1">
            <a:spLocks noChangeArrowheads="1"/>
          </p:cNvSpPr>
          <p:nvPr/>
        </p:nvSpPr>
        <p:spPr bwMode="auto">
          <a:xfrm>
            <a:off x="12981263" y="39581406"/>
            <a:ext cx="8310297" cy="82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z="4783"/>
          </a:p>
        </p:txBody>
      </p:sp>
      <p:sp>
        <p:nvSpPr>
          <p:cNvPr id="2097" name="Text Box 548"/>
          <p:cNvSpPr txBox="1">
            <a:spLocks noChangeArrowheads="1"/>
          </p:cNvSpPr>
          <p:nvPr/>
        </p:nvSpPr>
        <p:spPr bwMode="auto">
          <a:xfrm>
            <a:off x="18916626" y="41323545"/>
            <a:ext cx="1628497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5400">
                <a:solidFill>
                  <a:schemeClr val="tx1"/>
                </a:solidFill>
                <a:latin typeface="Times" charset="0"/>
                <a:ea typeface="MS PGothic" charset="-128"/>
              </a:defRPr>
            </a:lvl1pPr>
            <a:lvl2pPr marL="742950" indent="-285750">
              <a:spcBef>
                <a:spcPct val="20000"/>
              </a:spcBef>
              <a:buChar char="–"/>
              <a:defRPr sz="13400">
                <a:solidFill>
                  <a:schemeClr val="tx1"/>
                </a:solidFill>
                <a:latin typeface="Times" charset="0"/>
                <a:ea typeface="MS PGothic" charset="-128"/>
              </a:defRPr>
            </a:lvl2pPr>
            <a:lvl3pPr marL="1143000" indent="-228600">
              <a:spcBef>
                <a:spcPct val="20000"/>
              </a:spcBef>
              <a:buChar char="•"/>
              <a:defRPr sz="11500">
                <a:solidFill>
                  <a:schemeClr val="tx1"/>
                </a:solidFill>
                <a:latin typeface="Times" charset="0"/>
                <a:ea typeface="MS PGothic" charset="-128"/>
              </a:defRPr>
            </a:lvl3pPr>
            <a:lvl4pPr marL="1600200" indent="-228600">
              <a:spcBef>
                <a:spcPct val="20000"/>
              </a:spcBef>
              <a:buChar char="–"/>
              <a:defRPr sz="9600">
                <a:solidFill>
                  <a:schemeClr val="tx1"/>
                </a:solidFill>
                <a:latin typeface="Times" charset="0"/>
                <a:ea typeface="MS PGothic" charset="-128"/>
              </a:defRPr>
            </a:lvl4pPr>
            <a:lvl5pPr marL="2057400" indent="-228600">
              <a:spcBef>
                <a:spcPct val="20000"/>
              </a:spcBef>
              <a:buChar char="»"/>
              <a:defRPr sz="9600">
                <a:solidFill>
                  <a:schemeClr val="tx1"/>
                </a:solidFill>
                <a:latin typeface="Times" charset="0"/>
                <a:ea typeface="MS PGothic" charset="-128"/>
              </a:defRPr>
            </a:lvl5pPr>
            <a:lvl6pPr marL="2514600" indent="-228600" eaLnBrk="0" fontAlgn="base" hangingPunct="0">
              <a:spcBef>
                <a:spcPct val="20000"/>
              </a:spcBef>
              <a:spcAft>
                <a:spcPct val="0"/>
              </a:spcAft>
              <a:buChar char="»"/>
              <a:defRPr sz="9600">
                <a:solidFill>
                  <a:schemeClr val="tx1"/>
                </a:solidFill>
                <a:latin typeface="Times" charset="0"/>
                <a:ea typeface="MS PGothic" charset="-128"/>
              </a:defRPr>
            </a:lvl6pPr>
            <a:lvl7pPr marL="2971800" indent="-228600" eaLnBrk="0" fontAlgn="base" hangingPunct="0">
              <a:spcBef>
                <a:spcPct val="20000"/>
              </a:spcBef>
              <a:spcAft>
                <a:spcPct val="0"/>
              </a:spcAft>
              <a:buChar char="»"/>
              <a:defRPr sz="9600">
                <a:solidFill>
                  <a:schemeClr val="tx1"/>
                </a:solidFill>
                <a:latin typeface="Times" charset="0"/>
                <a:ea typeface="MS PGothic" charset="-128"/>
              </a:defRPr>
            </a:lvl7pPr>
            <a:lvl8pPr marL="3429000" indent="-228600" eaLnBrk="0" fontAlgn="base" hangingPunct="0">
              <a:spcBef>
                <a:spcPct val="20000"/>
              </a:spcBef>
              <a:spcAft>
                <a:spcPct val="0"/>
              </a:spcAft>
              <a:buChar char="»"/>
              <a:defRPr sz="9600">
                <a:solidFill>
                  <a:schemeClr val="tx1"/>
                </a:solidFill>
                <a:latin typeface="Times" charset="0"/>
                <a:ea typeface="MS PGothic" charset="-128"/>
              </a:defRPr>
            </a:lvl8pPr>
            <a:lvl9pPr marL="3886200" indent="-228600" eaLnBrk="0" fontAlgn="base" hangingPunct="0">
              <a:spcBef>
                <a:spcPct val="20000"/>
              </a:spcBef>
              <a:spcAft>
                <a:spcPct val="0"/>
              </a:spcAft>
              <a:buChar char="»"/>
              <a:defRPr sz="9600">
                <a:solidFill>
                  <a:schemeClr val="tx1"/>
                </a:solidFill>
                <a:latin typeface="Times" charset="0"/>
                <a:ea typeface="MS PGothic" charset="-128"/>
              </a:defRPr>
            </a:lvl9pPr>
          </a:lstStyle>
          <a:p>
            <a:pPr eaLnBrk="1" hangingPunct="1">
              <a:spcBef>
                <a:spcPct val="0"/>
              </a:spcBef>
              <a:buFontTx/>
              <a:buNone/>
            </a:pPr>
            <a:r>
              <a:rPr lang="en-US" altLang="en-US" sz="3200" b="1" dirty="0">
                <a:solidFill>
                  <a:srgbClr val="0199D2"/>
                </a:solidFill>
                <a:latin typeface="Arial" charset="0"/>
              </a:rPr>
              <a:t>Figure 2</a:t>
            </a:r>
            <a:r>
              <a:rPr lang="en-US" altLang="en-US" sz="3200" dirty="0">
                <a:solidFill>
                  <a:schemeClr val="accent1"/>
                </a:solidFill>
                <a:latin typeface="Arial" charset="0"/>
              </a:rPr>
              <a:t>. </a:t>
            </a:r>
            <a:r>
              <a:rPr lang="en-US" altLang="en-US" sz="3200" b="1" dirty="0">
                <a:latin typeface="Arial" charset="0"/>
              </a:rPr>
              <a:t>Mean plasma concentration versus time profile for PPQ</a:t>
            </a:r>
            <a:r>
              <a:rPr lang="en-US" altLang="en-US" sz="3200" dirty="0">
                <a:latin typeface="Arial" charset="0"/>
              </a:rPr>
              <a:t> in children. Top panel: Control (black line), DTG (green line). Bottom panel: Control (black line), LPV/r (green line) EFV (red line), data represent geometric mean, error bars represent 95% confidence interval. </a:t>
            </a:r>
          </a:p>
        </p:txBody>
      </p:sp>
      <p:sp>
        <p:nvSpPr>
          <p:cNvPr id="2076" name="TextBox 4"/>
          <p:cNvSpPr txBox="1">
            <a:spLocks noChangeArrowheads="1"/>
          </p:cNvSpPr>
          <p:nvPr/>
        </p:nvSpPr>
        <p:spPr bwMode="auto">
          <a:xfrm>
            <a:off x="36021180" y="13768387"/>
            <a:ext cx="184731" cy="82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sz="4783"/>
          </a:p>
        </p:txBody>
      </p:sp>
      <p:pic>
        <p:nvPicPr>
          <p:cNvPr id="65" name="Picture 64"/>
          <p:cNvPicPr>
            <a:picLocks noChangeAspect="1"/>
          </p:cNvPicPr>
          <p:nvPr/>
        </p:nvPicPr>
        <p:blipFill>
          <a:blip r:embed="rId3"/>
          <a:stretch>
            <a:fillRect/>
          </a:stretch>
        </p:blipFill>
        <p:spPr>
          <a:xfrm>
            <a:off x="45763882" y="1641910"/>
            <a:ext cx="4394468" cy="1900852"/>
          </a:xfrm>
          <a:prstGeom prst="rect">
            <a:avLst/>
          </a:prstGeom>
        </p:spPr>
      </p:pic>
      <p:cxnSp>
        <p:nvCxnSpPr>
          <p:cNvPr id="122" name="Straight Arrow Connector 121"/>
          <p:cNvCxnSpPr>
            <a:cxnSpLocks noChangeShapeType="1"/>
          </p:cNvCxnSpPr>
          <p:nvPr/>
        </p:nvCxnSpPr>
        <p:spPr bwMode="auto">
          <a:xfrm flipH="1">
            <a:off x="8332421" y="19273164"/>
            <a:ext cx="615312" cy="575448"/>
          </a:xfrm>
          <a:prstGeom prst="straightConnector1">
            <a:avLst/>
          </a:prstGeom>
          <a:noFill/>
          <a:ln w="9525">
            <a:solidFill>
              <a:schemeClr val="bg1"/>
            </a:solidFill>
            <a:round/>
            <a:headEnd/>
            <a:tailEnd type="arrow"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23" name="TextBox 14"/>
          <p:cNvSpPr txBox="1">
            <a:spLocks noChangeArrowheads="1"/>
          </p:cNvSpPr>
          <p:nvPr/>
        </p:nvSpPr>
        <p:spPr bwMode="auto">
          <a:xfrm>
            <a:off x="9016527" y="18901179"/>
            <a:ext cx="40634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800" b="1" i="1" dirty="0">
                <a:solidFill>
                  <a:schemeClr val="bg1"/>
                </a:solidFill>
                <a:latin typeface="Helvetica" charset="0"/>
              </a:rPr>
              <a:t>Childhood maturation</a:t>
            </a:r>
          </a:p>
        </p:txBody>
      </p:sp>
      <p:sp>
        <p:nvSpPr>
          <p:cNvPr id="6" name="Text Box 204">
            <a:extLst>
              <a:ext uri="{FF2B5EF4-FFF2-40B4-BE49-F238E27FC236}">
                <a16:creationId xmlns:a16="http://schemas.microsoft.com/office/drawing/2014/main" id="{3B7B11D8-0C8D-C84C-7E78-2AD3EBE53964}"/>
              </a:ext>
            </a:extLst>
          </p:cNvPr>
          <p:cNvSpPr txBox="1">
            <a:spLocks noChangeArrowheads="1"/>
          </p:cNvSpPr>
          <p:nvPr/>
        </p:nvSpPr>
        <p:spPr bwMode="auto">
          <a:xfrm>
            <a:off x="44784450" y="3883611"/>
            <a:ext cx="6421950" cy="2677656"/>
          </a:xfrm>
          <a:prstGeom prst="rect">
            <a:avLst/>
          </a:prstGeom>
          <a:noFill/>
          <a:ln w="12700">
            <a:noFill/>
            <a:miter lim="800000"/>
            <a:headEnd type="none" w="sm" len="sm"/>
            <a:tailEnd type="none" w="sm" len="sm"/>
          </a:ln>
        </p:spPr>
        <p:txBody>
          <a:bodyPr wrap="none">
            <a:spAutoFit/>
          </a:bodyPr>
          <a:lstStyle/>
          <a:p>
            <a:pPr algn="r" eaLnBrk="0" hangingPunct="0"/>
            <a:r>
              <a:rPr lang="en-US" sz="4200" dirty="0">
                <a:solidFill>
                  <a:schemeClr val="bg1"/>
                </a:solidFill>
                <a:latin typeface="Arial" panose="020B0604020202020204" pitchFamily="34" charset="0"/>
                <a:cs typeface="Arial" panose="020B0604020202020204" pitchFamily="34" charset="0"/>
              </a:rPr>
              <a:t>Contact: Richard Kajubi.</a:t>
            </a:r>
          </a:p>
          <a:p>
            <a:pPr algn="r" eaLnBrk="0" hangingPunct="0"/>
            <a:r>
              <a:rPr lang="en-US" sz="4200" dirty="0">
                <a:solidFill>
                  <a:schemeClr val="bg1"/>
                </a:solidFill>
                <a:latin typeface="Arial" panose="020B0604020202020204" pitchFamily="34" charset="0"/>
                <a:cs typeface="Arial" panose="020B0604020202020204" pitchFamily="34" charset="0"/>
              </a:rPr>
              <a:t>Dept. of Pharm. at MUK</a:t>
            </a:r>
          </a:p>
          <a:p>
            <a:pPr algn="r" eaLnBrk="0" hangingPunct="0"/>
            <a:r>
              <a:rPr lang="en-US" sz="4200" dirty="0">
                <a:solidFill>
                  <a:schemeClr val="bg1"/>
                </a:solidFill>
                <a:latin typeface="Arial" panose="020B0604020202020204" pitchFamily="34" charset="0"/>
                <a:cs typeface="Arial" panose="020B0604020202020204" pitchFamily="34" charset="0"/>
              </a:rPr>
              <a:t>Tel: +256776211591</a:t>
            </a:r>
          </a:p>
          <a:p>
            <a:pPr algn="r" eaLnBrk="0" hangingPunct="0"/>
            <a:r>
              <a:rPr lang="en-US" sz="4200" dirty="0">
                <a:solidFill>
                  <a:schemeClr val="bg1"/>
                </a:solidFill>
                <a:latin typeface="Arial" panose="020B0604020202020204" pitchFamily="34" charset="0"/>
                <a:cs typeface="Arial" panose="020B0604020202020204" pitchFamily="34" charset="0"/>
              </a:rPr>
              <a:t>Email: rkajubi@gmail.com</a:t>
            </a:r>
          </a:p>
        </p:txBody>
      </p:sp>
      <p:sp>
        <p:nvSpPr>
          <p:cNvPr id="8" name="Text Box 335">
            <a:extLst>
              <a:ext uri="{FF2B5EF4-FFF2-40B4-BE49-F238E27FC236}">
                <a16:creationId xmlns:a16="http://schemas.microsoft.com/office/drawing/2014/main" id="{4370E14F-06D0-290F-2CCA-B5384537D878}"/>
              </a:ext>
            </a:extLst>
          </p:cNvPr>
          <p:cNvSpPr txBox="1">
            <a:spLocks noChangeArrowheads="1"/>
          </p:cNvSpPr>
          <p:nvPr/>
        </p:nvSpPr>
        <p:spPr bwMode="auto">
          <a:xfrm>
            <a:off x="558109" y="8439515"/>
            <a:ext cx="16058058" cy="5215402"/>
          </a:xfrm>
          <a:prstGeom prst="rect">
            <a:avLst/>
          </a:prstGeom>
          <a:noFill/>
          <a:ln w="12700">
            <a:noFill/>
            <a:miter lim="800000"/>
            <a:headEnd type="none" w="sm" len="sm"/>
            <a:tailEnd type="none" w="sm" len="sm"/>
          </a:ln>
        </p:spPr>
        <p:txBody>
          <a:bodyPr wrap="square">
            <a:spAutoFit/>
          </a:bodyPr>
          <a:lstStyle/>
          <a:p>
            <a:pPr marL="400069" indent="-400069" algn="just">
              <a:lnSpc>
                <a:spcPct val="120000"/>
              </a:lnSpc>
              <a:buFont typeface="Wingdings" panose="05000000000000000000" pitchFamily="2" charset="2"/>
              <a:buChar char="Ø"/>
            </a:pPr>
            <a:r>
              <a:rPr lang="en-US" sz="2800" dirty="0">
                <a:latin typeface="Arial" panose="020B0604020202020204" pitchFamily="34" charset="0"/>
                <a:cs typeface="Arial" panose="020B0604020202020204" pitchFamily="34" charset="0"/>
              </a:rPr>
              <a:t>Dihydroartemisinin-piperaquine (DHA-PPQ) is increasingly used for malaria treatment and considered for malaria chemoprevention.</a:t>
            </a:r>
          </a:p>
          <a:p>
            <a:pPr marL="400069" indent="-400069" algn="just">
              <a:lnSpc>
                <a:spcPct val="120000"/>
              </a:lnSpc>
              <a:buFont typeface="Wingdings" panose="05000000000000000000" pitchFamily="2" charset="2"/>
              <a:buChar char="Ø"/>
            </a:pPr>
            <a:r>
              <a:rPr lang="en-US" sz="2800" dirty="0">
                <a:latin typeface="Arial" panose="020B0604020202020204" pitchFamily="34" charset="0"/>
                <a:cs typeface="Arial" panose="020B0604020202020204" pitchFamily="34" charset="0"/>
              </a:rPr>
              <a:t>These regions are often co-endemic for both malaria and HIV</a:t>
            </a:r>
          </a:p>
          <a:p>
            <a:pPr marL="400069" indent="-400069" algn="just">
              <a:lnSpc>
                <a:spcPct val="120000"/>
              </a:lnSpc>
              <a:buFont typeface="Wingdings" panose="05000000000000000000" pitchFamily="2" charset="2"/>
              <a:buChar char="Ø"/>
            </a:pPr>
            <a:r>
              <a:rPr lang="en-US" sz="2800" dirty="0">
                <a:latin typeface="Arial" panose="020B0604020202020204" pitchFamily="34" charset="0"/>
                <a:cs typeface="Arial" panose="020B0604020202020204" pitchFamily="34" charset="0"/>
              </a:rPr>
              <a:t>PPQ is metabolized by cytochrome p450 CYP3A4 leading to drug-drug interactions (DDI) between DHA-PPQ and antiretroviral therapy when co-administered. </a:t>
            </a:r>
          </a:p>
          <a:p>
            <a:pPr marL="400069" indent="-400069" algn="just">
              <a:lnSpc>
                <a:spcPct val="120000"/>
              </a:lnSpc>
              <a:buFont typeface="Wingdings" panose="05000000000000000000" pitchFamily="2" charset="2"/>
              <a:buChar char="Ø"/>
            </a:pPr>
            <a:r>
              <a:rPr lang="en-US" sz="2800" dirty="0">
                <a:latin typeface="Arial" panose="020B0604020202020204" pitchFamily="34" charset="0"/>
                <a:cs typeface="Arial" panose="020B0604020202020204" pitchFamily="34" charset="0"/>
              </a:rPr>
              <a:t>Suboptimal or elevated pharmacokinetic (PK) exposure may result with efavirenz (EFV)- and lopinavir/ritonavir (LPV/r)-based antiretroviral therapy, respectively, compromising efficacy, toxicity, and risking the emergence and/or spread of drug resistance. </a:t>
            </a:r>
          </a:p>
          <a:p>
            <a:pPr marL="400069" indent="-400069" algn="just">
              <a:lnSpc>
                <a:spcPct val="120000"/>
              </a:lnSpc>
              <a:buFont typeface="Wingdings" panose="05000000000000000000" pitchFamily="2" charset="2"/>
              <a:buChar char="Ø"/>
            </a:pPr>
            <a:r>
              <a:rPr lang="en-US" sz="2800" dirty="0">
                <a:latin typeface="Arial" panose="020B0604020202020204" pitchFamily="34" charset="0"/>
                <a:cs typeface="Arial" panose="020B0604020202020204" pitchFamily="34" charset="0"/>
              </a:rPr>
              <a:t>Dolutegravir (DTG), which is currently the most widely used antiretroviral in sub-Saharan Africa, has not been extensively evaluated for DDIs. </a:t>
            </a:r>
          </a:p>
        </p:txBody>
      </p:sp>
      <p:sp>
        <p:nvSpPr>
          <p:cNvPr id="24" name="Text Box 123">
            <a:extLst>
              <a:ext uri="{FF2B5EF4-FFF2-40B4-BE49-F238E27FC236}">
                <a16:creationId xmlns:a16="http://schemas.microsoft.com/office/drawing/2014/main" id="{EDED9B0B-A477-6634-8C8F-D337E25EFA5D}"/>
              </a:ext>
            </a:extLst>
          </p:cNvPr>
          <p:cNvSpPr txBox="1">
            <a:spLocks noChangeArrowheads="1"/>
          </p:cNvSpPr>
          <p:nvPr/>
        </p:nvSpPr>
        <p:spPr bwMode="auto">
          <a:xfrm>
            <a:off x="4619369" y="24289005"/>
            <a:ext cx="367205" cy="523220"/>
          </a:xfrm>
          <a:prstGeom prst="rect">
            <a:avLst/>
          </a:prstGeom>
          <a:noFill/>
          <a:ln w="12700">
            <a:noFill/>
            <a:miter lim="800000"/>
            <a:headEnd type="none" w="sm" len="sm"/>
            <a:tailEnd type="none" w="sm" len="sm"/>
          </a:ln>
        </p:spPr>
        <p:txBody>
          <a:bodyPr wrap="square">
            <a:spAutoFit/>
          </a:bodyPr>
          <a:lstStyle/>
          <a:p>
            <a:pPr algn="r" eaLnBrk="0" hangingPunct="0">
              <a:spcBef>
                <a:spcPct val="50000"/>
              </a:spcBef>
            </a:pPr>
            <a:endParaRPr lang="en-US" sz="2800">
              <a:latin typeface="Arial" panose="020B0604020202020204" pitchFamily="34" charset="0"/>
              <a:cs typeface="Arial" panose="020B0604020202020204" pitchFamily="34" charset="0"/>
            </a:endParaRPr>
          </a:p>
        </p:txBody>
      </p:sp>
      <p:sp>
        <p:nvSpPr>
          <p:cNvPr id="25" name="Text Box 124">
            <a:extLst>
              <a:ext uri="{FF2B5EF4-FFF2-40B4-BE49-F238E27FC236}">
                <a16:creationId xmlns:a16="http://schemas.microsoft.com/office/drawing/2014/main" id="{93BB700D-C1AA-8974-2510-D51D94A4348C}"/>
              </a:ext>
            </a:extLst>
          </p:cNvPr>
          <p:cNvSpPr txBox="1">
            <a:spLocks noChangeArrowheads="1"/>
          </p:cNvSpPr>
          <p:nvPr/>
        </p:nvSpPr>
        <p:spPr bwMode="auto">
          <a:xfrm>
            <a:off x="5874389" y="24762536"/>
            <a:ext cx="8702994" cy="584775"/>
          </a:xfrm>
          <a:prstGeom prst="rect">
            <a:avLst/>
          </a:prstGeom>
          <a:noFill/>
          <a:ln w="12700">
            <a:noFill/>
            <a:miter lim="800000"/>
            <a:headEnd type="none" w="sm" len="sm"/>
            <a:tailEnd type="none" w="sm" len="sm"/>
          </a:ln>
        </p:spPr>
        <p:txBody>
          <a:bodyPr wrap="square">
            <a:spAutoFit/>
          </a:bodyPr>
          <a:lstStyle/>
          <a:p>
            <a:pPr eaLnBrk="0" hangingPunct="0">
              <a:spcBef>
                <a:spcPct val="50000"/>
              </a:spcBef>
            </a:pPr>
            <a:r>
              <a:rPr lang="en-US" sz="3200" b="1" dirty="0">
                <a:solidFill>
                  <a:srgbClr val="0199D2"/>
                </a:solidFill>
                <a:latin typeface="Arial" panose="020B0604020202020204" pitchFamily="34" charset="0"/>
                <a:cs typeface="Arial" panose="020B0604020202020204" pitchFamily="34" charset="0"/>
              </a:rPr>
              <a:t>Figure 1</a:t>
            </a:r>
            <a:r>
              <a:rPr lang="en-US" sz="3200" b="1" dirty="0">
                <a:latin typeface="Arial" panose="020B0604020202020204" pitchFamily="34" charset="0"/>
                <a:cs typeface="Arial" panose="020B0604020202020204" pitchFamily="34" charset="0"/>
              </a:rPr>
              <a:t>. </a:t>
            </a:r>
            <a:r>
              <a:rPr lang="en-US" sz="3200" b="1" dirty="0">
                <a:solidFill>
                  <a:srgbClr val="000000"/>
                </a:solidFill>
                <a:latin typeface="Arial" panose="020B0604020202020204" pitchFamily="34" charset="0"/>
                <a:cs typeface="Arial" panose="020B0604020202020204" pitchFamily="34" charset="0"/>
              </a:rPr>
              <a:t>Study population</a:t>
            </a:r>
          </a:p>
        </p:txBody>
      </p:sp>
      <p:sp>
        <p:nvSpPr>
          <p:cNvPr id="26" name="Text Box 163">
            <a:extLst>
              <a:ext uri="{FF2B5EF4-FFF2-40B4-BE49-F238E27FC236}">
                <a16:creationId xmlns:a16="http://schemas.microsoft.com/office/drawing/2014/main" id="{A886AED6-A7CC-B9BC-875C-5DD32FF227CA}"/>
              </a:ext>
            </a:extLst>
          </p:cNvPr>
          <p:cNvSpPr txBox="1">
            <a:spLocks noChangeArrowheads="1"/>
          </p:cNvSpPr>
          <p:nvPr/>
        </p:nvSpPr>
        <p:spPr bwMode="auto">
          <a:xfrm>
            <a:off x="299973" y="15516614"/>
            <a:ext cx="16147639" cy="2113014"/>
          </a:xfrm>
          <a:prstGeom prst="rect">
            <a:avLst/>
          </a:prstGeom>
          <a:noFill/>
          <a:ln w="12700">
            <a:noFill/>
            <a:miter lim="800000"/>
            <a:headEnd type="none" w="sm" len="sm"/>
            <a:tailEnd type="none" w="sm" len="sm"/>
          </a:ln>
        </p:spPr>
        <p:txBody>
          <a:bodyPr wrap="square">
            <a:spAutoFit/>
          </a:bodyPr>
          <a:lstStyle/>
          <a:p>
            <a:pPr marL="400069" indent="-400069" algn="just">
              <a:lnSpc>
                <a:spcPct val="120000"/>
              </a:lnSpc>
              <a:buClr>
                <a:srgbClr val="006000"/>
              </a:buClr>
              <a:buSzPct val="125000"/>
              <a:buFont typeface="Wingdings" panose="05000000000000000000" pitchFamily="2" charset="2"/>
              <a:buChar char="Ø"/>
            </a:pPr>
            <a:r>
              <a:rPr lang="en-US" sz="2800" i="1" dirty="0">
                <a:latin typeface="Arial" panose="020B0604020202020204" pitchFamily="34" charset="0"/>
                <a:cs typeface="Arial" panose="020B0604020202020204" pitchFamily="34" charset="0"/>
              </a:rPr>
              <a:t>Clinical trial design</a:t>
            </a:r>
            <a:r>
              <a:rPr lang="en-US" sz="2800" dirty="0">
                <a:latin typeface="Arial" panose="020B0604020202020204" pitchFamily="34" charset="0"/>
                <a:cs typeface="Arial" panose="020B0604020202020204" pitchFamily="34" charset="0"/>
              </a:rPr>
              <a:t>: We conducted a prospective open-label PPQ PK study in the context of EFV-, LPV/r- and DTG-based </a:t>
            </a:r>
            <a:r>
              <a:rPr lang="en-US" sz="2800" dirty="0" err="1">
                <a:latin typeface="Arial" panose="020B0604020202020204" pitchFamily="34" charset="0"/>
                <a:cs typeface="Arial" panose="020B0604020202020204" pitchFamily="34" charset="0"/>
              </a:rPr>
              <a:t>antitretroviral</a:t>
            </a:r>
            <a:r>
              <a:rPr lang="en-US" sz="2800" dirty="0">
                <a:latin typeface="Arial" panose="020B0604020202020204" pitchFamily="34" charset="0"/>
                <a:cs typeface="Arial" panose="020B0604020202020204" pitchFamily="34" charset="0"/>
              </a:rPr>
              <a:t> regimens among HIV-infected Ugandan malaria-uninfected children alongside HIV-uninfected controls.(</a:t>
            </a:r>
            <a:r>
              <a:rPr lang="en-US" sz="2800" b="1" dirty="0">
                <a:latin typeface="Arial" panose="020B0604020202020204" pitchFamily="34" charset="0"/>
                <a:cs typeface="Arial" panose="020B0604020202020204" pitchFamily="34" charset="0"/>
              </a:rPr>
              <a:t>Figure 1).  </a:t>
            </a:r>
            <a:r>
              <a:rPr lang="en-US" sz="2800" dirty="0">
                <a:latin typeface="Arial" panose="020B0604020202020204" pitchFamily="34" charset="0"/>
                <a:cs typeface="Arial" panose="020B0604020202020204" pitchFamily="34" charset="0"/>
              </a:rPr>
              <a:t>DHA-PPQ was given once daily for 3 days at the WHO weight-based recommended dose.</a:t>
            </a:r>
          </a:p>
        </p:txBody>
      </p:sp>
      <p:sp>
        <p:nvSpPr>
          <p:cNvPr id="102" name="Text Box 136">
            <a:extLst>
              <a:ext uri="{FF2B5EF4-FFF2-40B4-BE49-F238E27FC236}">
                <a16:creationId xmlns:a16="http://schemas.microsoft.com/office/drawing/2014/main" id="{7FD0252A-F075-31F0-E7B3-3CEC8B2675F7}"/>
              </a:ext>
            </a:extLst>
          </p:cNvPr>
          <p:cNvSpPr txBox="1">
            <a:spLocks noChangeArrowheads="1"/>
          </p:cNvSpPr>
          <p:nvPr/>
        </p:nvSpPr>
        <p:spPr bwMode="auto">
          <a:xfrm>
            <a:off x="299973" y="25660126"/>
            <a:ext cx="15780583" cy="1078885"/>
          </a:xfrm>
          <a:prstGeom prst="rect">
            <a:avLst/>
          </a:prstGeom>
          <a:noFill/>
          <a:ln w="12700">
            <a:noFill/>
            <a:miter lim="800000"/>
            <a:headEnd type="none" w="sm" len="sm"/>
            <a:tailEnd type="none" w="sm" len="sm"/>
          </a:ln>
        </p:spPr>
        <p:txBody>
          <a:bodyPr wrap="square">
            <a:spAutoFit/>
          </a:bodyPr>
          <a:lstStyle/>
          <a:p>
            <a:pPr marL="400069" indent="-400069" algn="just">
              <a:lnSpc>
                <a:spcPct val="120000"/>
              </a:lnSpc>
              <a:buClr>
                <a:srgbClr val="006000"/>
              </a:buClr>
              <a:buSzPct val="125000"/>
              <a:buFont typeface="Wingdings" panose="05000000000000000000" pitchFamily="2" charset="2"/>
              <a:buChar char="Ø"/>
            </a:pPr>
            <a:r>
              <a:rPr lang="en-US" sz="2800" i="1" dirty="0">
                <a:latin typeface="Arial" panose="020B0604020202020204" pitchFamily="34" charset="0"/>
                <a:cs typeface="Arial" panose="020B0604020202020204" pitchFamily="34" charset="0"/>
              </a:rPr>
              <a:t>Determination of PPQ concentration</a:t>
            </a:r>
            <a:r>
              <a:rPr lang="en-US" sz="2800" dirty="0">
                <a:latin typeface="Arial" panose="020B0604020202020204" pitchFamily="34" charset="0"/>
                <a:cs typeface="Arial" panose="020B0604020202020204" pitchFamily="34" charset="0"/>
              </a:rPr>
              <a:t>: A validated LC-tandem mass method was used to determine [PPQ]</a:t>
            </a:r>
            <a:r>
              <a:rPr lang="en-US" sz="2800" baseline="30000" dirty="0">
                <a:latin typeface="Arial" panose="020B0604020202020204" pitchFamily="34" charset="0"/>
                <a:cs typeface="Arial" panose="020B0604020202020204" pitchFamily="34" charset="0"/>
              </a:rPr>
              <a:t>1</a:t>
            </a:r>
            <a:r>
              <a:rPr lang="en-US" sz="2800" dirty="0">
                <a:latin typeface="Arial" panose="020B0604020202020204" pitchFamily="34" charset="0"/>
                <a:cs typeface="Arial" panose="020B0604020202020204" pitchFamily="34" charset="0"/>
              </a:rPr>
              <a:t>. The calibration range was 0.5- 250 ng/</a:t>
            </a:r>
            <a:r>
              <a:rPr lang="en-US" sz="2800" dirty="0" err="1">
                <a:latin typeface="Arial" panose="020B0604020202020204" pitchFamily="34" charset="0"/>
                <a:cs typeface="Arial" panose="020B0604020202020204" pitchFamily="34" charset="0"/>
              </a:rPr>
              <a:t>mL.</a:t>
            </a:r>
            <a:endParaRPr lang="en-US" sz="2800" dirty="0">
              <a:latin typeface="Arial" panose="020B0604020202020204" pitchFamily="34" charset="0"/>
              <a:cs typeface="Arial" panose="020B0604020202020204" pitchFamily="34" charset="0"/>
            </a:endParaRPr>
          </a:p>
        </p:txBody>
      </p:sp>
      <p:sp>
        <p:nvSpPr>
          <p:cNvPr id="117" name="Text Box 136">
            <a:extLst>
              <a:ext uri="{FF2B5EF4-FFF2-40B4-BE49-F238E27FC236}">
                <a16:creationId xmlns:a16="http://schemas.microsoft.com/office/drawing/2014/main" id="{06815EF7-6A14-DB69-85E2-CC196D810066}"/>
              </a:ext>
            </a:extLst>
          </p:cNvPr>
          <p:cNvSpPr txBox="1">
            <a:spLocks noChangeArrowheads="1"/>
          </p:cNvSpPr>
          <p:nvPr/>
        </p:nvSpPr>
        <p:spPr bwMode="auto">
          <a:xfrm>
            <a:off x="299972" y="27060438"/>
            <a:ext cx="15780583" cy="2113014"/>
          </a:xfrm>
          <a:prstGeom prst="rect">
            <a:avLst/>
          </a:prstGeom>
          <a:noFill/>
          <a:ln w="12700">
            <a:noFill/>
            <a:miter lim="800000"/>
            <a:headEnd type="none" w="sm" len="sm"/>
            <a:tailEnd type="none" w="sm" len="sm"/>
          </a:ln>
        </p:spPr>
        <p:txBody>
          <a:bodyPr wrap="square">
            <a:spAutoFit/>
          </a:bodyPr>
          <a:lstStyle/>
          <a:p>
            <a:pPr marL="457209" indent="-457209" algn="just">
              <a:lnSpc>
                <a:spcPct val="120000"/>
              </a:lnSpc>
              <a:buClr>
                <a:srgbClr val="006000"/>
              </a:buClr>
              <a:buSzPct val="125000"/>
              <a:buFont typeface="Wingdings" panose="05000000000000000000" pitchFamily="2" charset="2"/>
              <a:buChar char="Ø"/>
            </a:pPr>
            <a:r>
              <a:rPr lang="en-US" sz="2800" i="1" dirty="0">
                <a:latin typeface="Arial" panose="020B0604020202020204" pitchFamily="34" charset="0"/>
                <a:cs typeface="Arial" panose="020B0604020202020204" pitchFamily="34" charset="0"/>
              </a:rPr>
              <a:t>PK data analysis</a:t>
            </a:r>
            <a:r>
              <a:rPr lang="en-US" sz="2800" dirty="0">
                <a:latin typeface="Arial" panose="020B0604020202020204" pitchFamily="34" charset="0"/>
                <a:cs typeface="Arial" panose="020B0604020202020204" pitchFamily="34" charset="0"/>
              </a:rPr>
              <a:t>: Noncompartmental analysis was performed with Phoenix </a:t>
            </a:r>
            <a:r>
              <a:rPr lang="en-US" sz="2800" dirty="0" err="1">
                <a:latin typeface="Arial" panose="020B0604020202020204" pitchFamily="34" charset="0"/>
                <a:cs typeface="Arial" panose="020B0604020202020204" pitchFamily="34" charset="0"/>
              </a:rPr>
              <a:t>WinNonlin</a:t>
            </a:r>
            <a:r>
              <a:rPr lang="en-US" sz="2800" dirty="0">
                <a:latin typeface="Arial" panose="020B0604020202020204" pitchFamily="34" charset="0"/>
                <a:cs typeface="Arial" panose="020B0604020202020204" pitchFamily="34" charset="0"/>
              </a:rPr>
              <a:t> version 8.3.1 (Certara, Princeton, NJ) using the linear up log down trapezoidal rule. PK parameters </a:t>
            </a:r>
            <a:r>
              <a:rPr lang="en-US" sz="2800" dirty="0" err="1">
                <a:latin typeface="Arial" panose="020B0604020202020204" pitchFamily="34" charset="0"/>
                <a:cs typeface="Arial" panose="020B0604020202020204" pitchFamily="34" charset="0"/>
              </a:rPr>
              <a:t>C</a:t>
            </a:r>
            <a:r>
              <a:rPr lang="en-US" sz="2800" baseline="-25000" dirty="0" err="1">
                <a:latin typeface="Arial" panose="020B0604020202020204" pitchFamily="34" charset="0"/>
                <a:cs typeface="Arial" panose="020B0604020202020204" pitchFamily="34" charset="0"/>
              </a:rPr>
              <a:t>max</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a:t>
            </a:r>
            <a:r>
              <a:rPr lang="en-US" sz="2800" baseline="-25000" dirty="0" err="1">
                <a:latin typeface="Arial" panose="020B0604020202020204" pitchFamily="34" charset="0"/>
                <a:cs typeface="Arial" panose="020B0604020202020204" pitchFamily="34" charset="0"/>
              </a:rPr>
              <a:t>max</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a:t>
            </a:r>
            <a:r>
              <a:rPr lang="en-US" sz="2800" baseline="-25000" dirty="0" err="1">
                <a:latin typeface="Arial" panose="020B0604020202020204" pitchFamily="34" charset="0"/>
                <a:cs typeface="Arial" panose="020B0604020202020204" pitchFamily="34" charset="0"/>
              </a:rPr>
              <a:t>half</a:t>
            </a:r>
            <a:r>
              <a:rPr lang="en-US" sz="2800" dirty="0">
                <a:latin typeface="Arial" panose="020B0604020202020204" pitchFamily="34" charset="0"/>
                <a:cs typeface="Arial" panose="020B0604020202020204" pitchFamily="34" charset="0"/>
              </a:rPr>
              <a:t>, AUC</a:t>
            </a:r>
            <a:r>
              <a:rPr lang="en-US" sz="2800" baseline="-25000" dirty="0">
                <a:latin typeface="Arial" panose="020B0604020202020204" pitchFamily="34" charset="0"/>
                <a:cs typeface="Arial" panose="020B0604020202020204" pitchFamily="34" charset="0"/>
              </a:rPr>
              <a:t>0-21d</a:t>
            </a:r>
            <a:r>
              <a:rPr lang="en-US" sz="2800" dirty="0">
                <a:latin typeface="Arial" panose="020B0604020202020204" pitchFamily="34" charset="0"/>
                <a:cs typeface="Arial" panose="020B0604020202020204" pitchFamily="34" charset="0"/>
              </a:rPr>
              <a:t>, AUC</a:t>
            </a:r>
            <a:r>
              <a:rPr lang="en-US" sz="2800" baseline="-25000" dirty="0">
                <a:latin typeface="Arial" panose="020B0604020202020204" pitchFamily="34" charset="0"/>
                <a:cs typeface="Arial" panose="020B0604020202020204" pitchFamily="34" charset="0"/>
              </a:rPr>
              <a:t>0-28d</a:t>
            </a:r>
            <a:r>
              <a:rPr lang="en-US" sz="2800" dirty="0">
                <a:latin typeface="Arial" panose="020B0604020202020204" pitchFamily="34" charset="0"/>
                <a:cs typeface="Arial" panose="020B0604020202020204" pitchFamily="34" charset="0"/>
              </a:rPr>
              <a:t>, and AUC</a:t>
            </a:r>
            <a:r>
              <a:rPr lang="en-US" sz="2800" baseline="-25000" dirty="0">
                <a:latin typeface="Arial" panose="020B0604020202020204" pitchFamily="34" charset="0"/>
                <a:cs typeface="Arial" panose="020B0604020202020204" pitchFamily="34" charset="0"/>
              </a:rPr>
              <a:t>0-42d</a:t>
            </a:r>
            <a:r>
              <a:rPr lang="en-US" sz="2800" dirty="0">
                <a:latin typeface="Arial" panose="020B0604020202020204" pitchFamily="34" charset="0"/>
                <a:cs typeface="Arial" panose="020B0604020202020204" pitchFamily="34" charset="0"/>
              </a:rPr>
              <a:t> were calculated for comparison. STATA version SE14.1 was used for the statistical analyses.</a:t>
            </a:r>
          </a:p>
        </p:txBody>
      </p:sp>
      <p:sp>
        <p:nvSpPr>
          <p:cNvPr id="119" name="Text Box 130">
            <a:extLst>
              <a:ext uri="{FF2B5EF4-FFF2-40B4-BE49-F238E27FC236}">
                <a16:creationId xmlns:a16="http://schemas.microsoft.com/office/drawing/2014/main" id="{6B49379E-79FF-EEDF-B352-420C604F711A}"/>
              </a:ext>
            </a:extLst>
          </p:cNvPr>
          <p:cNvSpPr txBox="1">
            <a:spLocks noChangeArrowheads="1"/>
          </p:cNvSpPr>
          <p:nvPr/>
        </p:nvSpPr>
        <p:spPr bwMode="auto">
          <a:xfrm>
            <a:off x="617240" y="31072644"/>
            <a:ext cx="15319659" cy="1596014"/>
          </a:xfrm>
          <a:prstGeom prst="rect">
            <a:avLst/>
          </a:prstGeom>
          <a:noFill/>
          <a:ln w="12700">
            <a:noFill/>
            <a:miter lim="800000"/>
            <a:headEnd type="none" w="sm" len="sm"/>
            <a:tailEnd type="none" w="sm" len="sm"/>
          </a:ln>
        </p:spPr>
        <p:txBody>
          <a:bodyPr wrap="square">
            <a:spAutoFit/>
          </a:bodyPr>
          <a:lstStyle/>
          <a:p>
            <a:pPr marL="201887" indent="-3704" algn="just">
              <a:lnSpc>
                <a:spcPct val="120000"/>
              </a:lnSpc>
              <a:buClr>
                <a:srgbClr val="008000"/>
              </a:buClr>
              <a:buSzPct val="150000"/>
            </a:pPr>
            <a:r>
              <a:rPr lang="en-US" sz="2800" dirty="0">
                <a:latin typeface="Arial" panose="020B0604020202020204" pitchFamily="34" charset="0"/>
                <a:cs typeface="Arial" panose="020B0604020202020204" pitchFamily="34" charset="0"/>
              </a:rPr>
              <a:t>Two control groups were used: the older children for DTG and younger children for LPV/r and EFV (</a:t>
            </a:r>
            <a:r>
              <a:rPr lang="en-US" sz="2800" b="1" dirty="0">
                <a:latin typeface="Arial" panose="020B0604020202020204" pitchFamily="34" charset="0"/>
                <a:cs typeface="Arial" panose="020B0604020202020204" pitchFamily="34" charset="0"/>
              </a:rPr>
              <a:t>Table 1</a:t>
            </a:r>
            <a:r>
              <a:rPr lang="en-US" sz="2800" dirty="0">
                <a:latin typeface="Arial" panose="020B0604020202020204" pitchFamily="34" charset="0"/>
                <a:cs typeface="Arial" panose="020B0604020202020204" pitchFamily="34" charset="0"/>
              </a:rPr>
              <a:t>).  PK data are shown in </a:t>
            </a:r>
            <a:r>
              <a:rPr lang="en-US" sz="2800" b="1" dirty="0">
                <a:latin typeface="Arial" panose="020B0604020202020204" pitchFamily="34" charset="0"/>
                <a:cs typeface="Arial" panose="020B0604020202020204" pitchFamily="34" charset="0"/>
              </a:rPr>
              <a:t>Table 2-3</a:t>
            </a:r>
            <a:r>
              <a:rPr lang="en-US" sz="2800" dirty="0">
                <a:latin typeface="Arial" panose="020B0604020202020204" pitchFamily="34" charset="0"/>
                <a:cs typeface="Arial" panose="020B0604020202020204" pitchFamily="34" charset="0"/>
              </a:rPr>
              <a:t> and </a:t>
            </a:r>
            <a:r>
              <a:rPr lang="en-US" sz="2800" b="1" dirty="0">
                <a:latin typeface="Arial" panose="020B0604020202020204" pitchFamily="34" charset="0"/>
                <a:cs typeface="Arial" panose="020B0604020202020204" pitchFamily="34" charset="0"/>
              </a:rPr>
              <a:t>Figure 2. The box plot for day 28 and 42 PPQ </a:t>
            </a:r>
            <a:r>
              <a:rPr lang="en-US" sz="2800" dirty="0">
                <a:latin typeface="Arial" panose="020B0604020202020204" pitchFamily="34" charset="0"/>
                <a:cs typeface="Arial" panose="020B0604020202020204" pitchFamily="34" charset="0"/>
              </a:rPr>
              <a:t> are shown in </a:t>
            </a:r>
            <a:r>
              <a:rPr lang="en-US" sz="2800" b="1" dirty="0">
                <a:latin typeface="Arial" panose="020B0604020202020204" pitchFamily="34" charset="0"/>
                <a:cs typeface="Arial" panose="020B0604020202020204" pitchFamily="34" charset="0"/>
              </a:rPr>
              <a:t>Figure 3 and 4</a:t>
            </a:r>
            <a:r>
              <a:rPr lang="en-US" sz="2800" dirty="0">
                <a:latin typeface="Arial" panose="020B0604020202020204" pitchFamily="34" charset="0"/>
                <a:cs typeface="Arial" panose="020B0604020202020204" pitchFamily="34" charset="0"/>
              </a:rPr>
              <a:t>. </a:t>
            </a:r>
            <a:endParaRPr lang="en-US" sz="2800" b="1" dirty="0">
              <a:latin typeface="Arial" panose="020B0604020202020204" pitchFamily="34" charset="0"/>
              <a:cs typeface="Arial" panose="020B0604020202020204" pitchFamily="34" charset="0"/>
            </a:endParaRPr>
          </a:p>
        </p:txBody>
      </p:sp>
      <p:graphicFrame>
        <p:nvGraphicFramePr>
          <p:cNvPr id="120" name="Table 119">
            <a:extLst>
              <a:ext uri="{FF2B5EF4-FFF2-40B4-BE49-F238E27FC236}">
                <a16:creationId xmlns:a16="http://schemas.microsoft.com/office/drawing/2014/main" id="{ECFF6B4B-920C-B981-2332-4BA10B37C9BF}"/>
              </a:ext>
            </a:extLst>
          </p:cNvPr>
          <p:cNvGraphicFramePr>
            <a:graphicFrameLocks noGrp="1"/>
          </p:cNvGraphicFramePr>
          <p:nvPr>
            <p:extLst>
              <p:ext uri="{D42A27DB-BD31-4B8C-83A1-F6EECF244321}">
                <p14:modId xmlns:p14="http://schemas.microsoft.com/office/powerpoint/2010/main" val="1760048948"/>
              </p:ext>
            </p:extLst>
          </p:nvPr>
        </p:nvGraphicFramePr>
        <p:xfrm>
          <a:off x="597677" y="33950891"/>
          <a:ext cx="16929792" cy="9832730"/>
        </p:xfrm>
        <a:graphic>
          <a:graphicData uri="http://schemas.openxmlformats.org/drawingml/2006/table">
            <a:tbl>
              <a:tblPr>
                <a:tableStyleId>{073A0DAA-6AF3-43AB-8588-CEC1D06C72B9}</a:tableStyleId>
              </a:tblPr>
              <a:tblGrid>
                <a:gridCol w="2484785">
                  <a:extLst>
                    <a:ext uri="{9D8B030D-6E8A-4147-A177-3AD203B41FA5}">
                      <a16:colId xmlns:a16="http://schemas.microsoft.com/office/drawing/2014/main" val="3837882505"/>
                    </a:ext>
                  </a:extLst>
                </a:gridCol>
                <a:gridCol w="3072526">
                  <a:extLst>
                    <a:ext uri="{9D8B030D-6E8A-4147-A177-3AD203B41FA5}">
                      <a16:colId xmlns:a16="http://schemas.microsoft.com/office/drawing/2014/main" val="3747699694"/>
                    </a:ext>
                  </a:extLst>
                </a:gridCol>
                <a:gridCol w="2699653">
                  <a:extLst>
                    <a:ext uri="{9D8B030D-6E8A-4147-A177-3AD203B41FA5}">
                      <a16:colId xmlns:a16="http://schemas.microsoft.com/office/drawing/2014/main" val="3644671643"/>
                    </a:ext>
                  </a:extLst>
                </a:gridCol>
                <a:gridCol w="2910553">
                  <a:extLst>
                    <a:ext uri="{9D8B030D-6E8A-4147-A177-3AD203B41FA5}">
                      <a16:colId xmlns:a16="http://schemas.microsoft.com/office/drawing/2014/main" val="1379004952"/>
                    </a:ext>
                  </a:extLst>
                </a:gridCol>
                <a:gridCol w="2753892">
                  <a:extLst>
                    <a:ext uri="{9D8B030D-6E8A-4147-A177-3AD203B41FA5}">
                      <a16:colId xmlns:a16="http://schemas.microsoft.com/office/drawing/2014/main" val="1482055071"/>
                    </a:ext>
                  </a:extLst>
                </a:gridCol>
                <a:gridCol w="3008383">
                  <a:extLst>
                    <a:ext uri="{9D8B030D-6E8A-4147-A177-3AD203B41FA5}">
                      <a16:colId xmlns:a16="http://schemas.microsoft.com/office/drawing/2014/main" val="3850544902"/>
                    </a:ext>
                  </a:extLst>
                </a:gridCol>
              </a:tblGrid>
              <a:tr h="439660">
                <a:tc>
                  <a:txBody>
                    <a:bodyPr/>
                    <a:lstStyle/>
                    <a:p>
                      <a:pPr algn="l" fontAlgn="b"/>
                      <a:r>
                        <a:rPr lang="en-US" sz="2300" u="none" strike="noStrike" dirty="0">
                          <a:effectLst/>
                          <a:latin typeface="Arial" panose="020B0604020202020204" pitchFamily="34" charset="0"/>
                          <a:cs typeface="Arial" panose="020B0604020202020204" pitchFamily="34" charset="0"/>
                        </a:rPr>
                        <a:t> </a:t>
                      </a:r>
                      <a:endParaRPr lang="en-US" sz="2300" b="0" i="0" u="none" strike="noStrike" dirty="0">
                        <a:solidFill>
                          <a:srgbClr val="000000"/>
                        </a:solidFill>
                        <a:effectLst/>
                        <a:latin typeface="Arial" panose="020B0604020202020204" pitchFamily="34" charset="0"/>
                        <a:cs typeface="Arial" panose="020B0604020202020204" pitchFamily="34" charset="0"/>
                      </a:endParaRPr>
                    </a:p>
                  </a:txBody>
                  <a:tcPr marL="7408" marR="7408" marT="7408" marB="0" anchor="b"/>
                </a:tc>
                <a:tc gridSpan="2">
                  <a:txBody>
                    <a:bodyPr/>
                    <a:lstStyle/>
                    <a:p>
                      <a:pPr algn="ctr" fontAlgn="b"/>
                      <a:r>
                        <a:rPr lang="en-US" sz="2300" b="1" u="none" strike="noStrike" dirty="0">
                          <a:effectLst/>
                          <a:latin typeface="Arial" panose="020B0604020202020204" pitchFamily="34" charset="0"/>
                          <a:cs typeface="Arial" panose="020B0604020202020204" pitchFamily="34" charset="0"/>
                        </a:rPr>
                        <a:t>Controls</a:t>
                      </a:r>
                      <a:endParaRPr lang="en-US" sz="2300" b="1" i="0" u="none" strike="noStrike" dirty="0">
                        <a:solidFill>
                          <a:srgbClr val="000000"/>
                        </a:solidFill>
                        <a:effectLst/>
                        <a:latin typeface="Arial" panose="020B0604020202020204" pitchFamily="34" charset="0"/>
                        <a:cs typeface="Arial" panose="020B0604020202020204" pitchFamily="34" charset="0"/>
                      </a:endParaRPr>
                    </a:p>
                  </a:txBody>
                  <a:tcPr marL="7408" marR="7408" marT="7408" marB="0" anchor="b"/>
                </a:tc>
                <a:tc hMerge="1">
                  <a:txBody>
                    <a:bodyPr/>
                    <a:lstStyle/>
                    <a:p>
                      <a:endParaRPr lang="en-US"/>
                    </a:p>
                  </a:txBody>
                  <a:tcPr/>
                </a:tc>
                <a:tc gridSpan="3">
                  <a:txBody>
                    <a:bodyPr/>
                    <a:lstStyle/>
                    <a:p>
                      <a:pPr algn="ctr" fontAlgn="b"/>
                      <a:r>
                        <a:rPr lang="en-US" sz="2300" b="1" u="none" strike="noStrike" dirty="0">
                          <a:effectLst/>
                          <a:latin typeface="Arial" panose="020B0604020202020204" pitchFamily="34" charset="0"/>
                          <a:cs typeface="Arial" panose="020B0604020202020204" pitchFamily="34" charset="0"/>
                        </a:rPr>
                        <a:t>Concomitant ART</a:t>
                      </a:r>
                      <a:endParaRPr lang="en-US" sz="2300" b="1" i="0" u="none" strike="noStrike" dirty="0">
                        <a:solidFill>
                          <a:srgbClr val="000000"/>
                        </a:solidFill>
                        <a:effectLst/>
                        <a:latin typeface="Arial" panose="020B0604020202020204" pitchFamily="34" charset="0"/>
                        <a:cs typeface="Arial" panose="020B0604020202020204" pitchFamily="34" charset="0"/>
                      </a:endParaRPr>
                    </a:p>
                  </a:txBody>
                  <a:tcPr marL="7408" marR="7408" marT="7408" marB="0" anchor="b"/>
                </a:tc>
                <a:tc hMerge="1">
                  <a:txBody>
                    <a:bodyPr/>
                    <a:lstStyle/>
                    <a:p>
                      <a:pPr algn="ctr"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hMerge="1">
                  <a:txBody>
                    <a:bodyPr/>
                    <a:lstStyle/>
                    <a:p>
                      <a:pPr algn="ctr" fontAlgn="b"/>
                      <a:endParaRPr lang="en-US" sz="2300" b="1" i="0" u="none" strike="noStrike" dirty="0">
                        <a:solidFill>
                          <a:srgbClr val="000000"/>
                        </a:solidFill>
                        <a:effectLst/>
                        <a:latin typeface="Arial" panose="020B0604020202020204" pitchFamily="34" charset="0"/>
                        <a:cs typeface="Arial" panose="020B0604020202020204" pitchFamily="34" charset="0"/>
                      </a:endParaRPr>
                    </a:p>
                  </a:txBody>
                  <a:tcPr marL="7408" marR="7408" marT="7408" marB="0" anchor="b"/>
                </a:tc>
                <a:extLst>
                  <a:ext uri="{0D108BD9-81ED-4DB2-BD59-A6C34878D82A}">
                    <a16:rowId xmlns:a16="http://schemas.microsoft.com/office/drawing/2014/main" val="1327700881"/>
                  </a:ext>
                </a:extLst>
              </a:tr>
              <a:tr h="523181">
                <a:tc>
                  <a:txBody>
                    <a:bodyPr/>
                    <a:lstStyle/>
                    <a:p>
                      <a:pPr algn="l" fontAlgn="b"/>
                      <a:r>
                        <a:rPr lang="en-US" sz="2300" u="none" strike="noStrike" dirty="0">
                          <a:effectLst/>
                          <a:latin typeface="Arial" panose="020B0604020202020204" pitchFamily="34" charset="0"/>
                          <a:cs typeface="Arial" panose="020B0604020202020204" pitchFamily="34" charset="0"/>
                        </a:rPr>
                        <a:t> </a:t>
                      </a:r>
                      <a:endParaRPr lang="en-US" sz="2300" b="0" i="0" u="none" strike="noStrike" dirty="0">
                        <a:solidFill>
                          <a:srgbClr val="000000"/>
                        </a:solidFill>
                        <a:effectLst/>
                        <a:latin typeface="Arial" panose="020B0604020202020204" pitchFamily="34" charset="0"/>
                        <a:cs typeface="Arial" panose="020B0604020202020204" pitchFamily="34" charset="0"/>
                      </a:endParaRPr>
                    </a:p>
                  </a:txBody>
                  <a:tcPr marL="7408" marR="7408" marT="7408" marB="0" anchor="b"/>
                </a:tc>
                <a:tc>
                  <a:txBody>
                    <a:bodyPr/>
                    <a:lstStyle/>
                    <a:p>
                      <a:pPr algn="ctr" fontAlgn="b"/>
                      <a:r>
                        <a:rPr lang="en-US" sz="2300" b="1" u="none" strike="noStrike" dirty="0">
                          <a:effectLst/>
                          <a:latin typeface="Arial" panose="020B0604020202020204" pitchFamily="34" charset="0"/>
                          <a:cs typeface="Arial" panose="020B0604020202020204" pitchFamily="34" charset="0"/>
                        </a:rPr>
                        <a:t>10-17yr (n=</a:t>
                      </a:r>
                      <a:r>
                        <a:rPr lang="en-US" sz="2300" b="1" u="none" strike="noStrike" dirty="0">
                          <a:solidFill>
                            <a:schemeClr val="tx1"/>
                          </a:solidFill>
                          <a:effectLst/>
                          <a:latin typeface="Arial" panose="020B0604020202020204" pitchFamily="34" charset="0"/>
                          <a:cs typeface="Arial" panose="020B0604020202020204" pitchFamily="34" charset="0"/>
                        </a:rPr>
                        <a:t>30</a:t>
                      </a:r>
                      <a:r>
                        <a:rPr lang="en-US" sz="2300" b="1" u="none" strike="noStrike" dirty="0">
                          <a:effectLst/>
                          <a:latin typeface="Arial" panose="020B0604020202020204" pitchFamily="34" charset="0"/>
                          <a:cs typeface="Arial" panose="020B0604020202020204" pitchFamily="34" charset="0"/>
                        </a:rPr>
                        <a:t>)</a:t>
                      </a:r>
                      <a:endParaRPr lang="en-US" sz="2300" b="1" i="0" u="none" strike="noStrike" dirty="0">
                        <a:solidFill>
                          <a:srgbClr val="000000"/>
                        </a:solidFill>
                        <a:effectLst/>
                        <a:latin typeface="Arial" panose="020B0604020202020204" pitchFamily="34" charset="0"/>
                        <a:cs typeface="Arial" panose="020B0604020202020204" pitchFamily="34" charset="0"/>
                      </a:endParaRPr>
                    </a:p>
                  </a:txBody>
                  <a:tcPr marL="7408" marR="7408" marT="7408" marB="0" anchor="b"/>
                </a:tc>
                <a:tc>
                  <a:txBody>
                    <a:bodyPr/>
                    <a:lstStyle/>
                    <a:p>
                      <a:pPr algn="ctr" fontAlgn="b"/>
                      <a:r>
                        <a:rPr lang="en-US" sz="2300" b="1" u="none" strike="noStrike">
                          <a:effectLst/>
                          <a:latin typeface="Arial" panose="020B0604020202020204" pitchFamily="34" charset="0"/>
                          <a:cs typeface="Arial" panose="020B0604020202020204" pitchFamily="34" charset="0"/>
                        </a:rPr>
                        <a:t>3-10yr (</a:t>
                      </a:r>
                      <a:r>
                        <a:rPr lang="en-US" sz="2300" b="1" u="none" strike="noStrike" dirty="0">
                          <a:effectLst/>
                          <a:latin typeface="Arial" panose="020B0604020202020204" pitchFamily="34" charset="0"/>
                          <a:cs typeface="Arial" panose="020B0604020202020204" pitchFamily="34" charset="0"/>
                        </a:rPr>
                        <a:t>n=</a:t>
                      </a:r>
                      <a:r>
                        <a:rPr lang="en-US" sz="2300" b="1" u="none" strike="noStrike" dirty="0">
                          <a:solidFill>
                            <a:schemeClr val="tx1"/>
                          </a:solidFill>
                          <a:effectLst/>
                          <a:latin typeface="Arial" panose="020B0604020202020204" pitchFamily="34" charset="0"/>
                          <a:cs typeface="Arial" panose="020B0604020202020204" pitchFamily="34" charset="0"/>
                        </a:rPr>
                        <a:t>30</a:t>
                      </a:r>
                      <a:r>
                        <a:rPr lang="en-US" sz="2300" b="1" u="none" strike="noStrike" dirty="0">
                          <a:effectLst/>
                          <a:latin typeface="Arial" panose="020B0604020202020204" pitchFamily="34" charset="0"/>
                          <a:cs typeface="Arial" panose="020B0604020202020204" pitchFamily="34" charset="0"/>
                        </a:rPr>
                        <a:t>)</a:t>
                      </a:r>
                      <a:endParaRPr lang="en-US" sz="2300" b="1" i="0" u="none" strike="noStrike" dirty="0">
                        <a:solidFill>
                          <a:srgbClr val="000000"/>
                        </a:solidFill>
                        <a:effectLst/>
                        <a:latin typeface="Arial" panose="020B0604020202020204" pitchFamily="34" charset="0"/>
                        <a:cs typeface="Arial" panose="020B0604020202020204" pitchFamily="34" charset="0"/>
                      </a:endParaRPr>
                    </a:p>
                  </a:txBody>
                  <a:tcPr marL="7408" marR="7408" marT="7408" marB="0" anchor="b"/>
                </a:tc>
                <a:tc>
                  <a:txBody>
                    <a:bodyPr/>
                    <a:lstStyle/>
                    <a:p>
                      <a:pPr algn="ctr" fontAlgn="b"/>
                      <a:r>
                        <a:rPr lang="en-US" sz="2300" b="1" u="none" strike="noStrike" dirty="0">
                          <a:effectLst/>
                          <a:latin typeface="Arial" panose="020B0604020202020204" pitchFamily="34" charset="0"/>
                          <a:cs typeface="Arial" panose="020B0604020202020204" pitchFamily="34" charset="0"/>
                        </a:rPr>
                        <a:t>DTG (n=30)</a:t>
                      </a:r>
                      <a:endParaRPr lang="en-US" sz="2300" b="1" i="0" u="none" strike="noStrike" dirty="0">
                        <a:solidFill>
                          <a:srgbClr val="000000"/>
                        </a:solidFill>
                        <a:effectLst/>
                        <a:latin typeface="Arial" panose="020B0604020202020204" pitchFamily="34" charset="0"/>
                        <a:cs typeface="Arial" panose="020B0604020202020204" pitchFamily="34" charset="0"/>
                      </a:endParaRPr>
                    </a:p>
                  </a:txBody>
                  <a:tcPr marL="7408" marR="7408" marT="7408" marB="0" anchor="b"/>
                </a:tc>
                <a:tc>
                  <a:txBody>
                    <a:bodyPr/>
                    <a:lstStyle/>
                    <a:p>
                      <a:pPr algn="ctr" fontAlgn="b"/>
                      <a:r>
                        <a:rPr lang="en-US" sz="2300" b="1" u="none" strike="noStrike" dirty="0">
                          <a:effectLst/>
                          <a:latin typeface="Arial" panose="020B0604020202020204" pitchFamily="34" charset="0"/>
                          <a:cs typeface="Arial" panose="020B0604020202020204" pitchFamily="34" charset="0"/>
                        </a:rPr>
                        <a:t>LPV/r (n=</a:t>
                      </a:r>
                      <a:r>
                        <a:rPr lang="en-US" sz="2300" b="1" u="none" strike="noStrike" dirty="0">
                          <a:solidFill>
                            <a:schemeClr val="tx1"/>
                          </a:solidFill>
                          <a:effectLst/>
                          <a:latin typeface="Arial" panose="020B0604020202020204" pitchFamily="34" charset="0"/>
                          <a:cs typeface="Arial" panose="020B0604020202020204" pitchFamily="34" charset="0"/>
                        </a:rPr>
                        <a:t>30</a:t>
                      </a:r>
                      <a:r>
                        <a:rPr lang="en-US" sz="2300" b="1" u="none" strike="noStrike" dirty="0">
                          <a:effectLst/>
                          <a:latin typeface="Arial" panose="020B0604020202020204" pitchFamily="34" charset="0"/>
                          <a:cs typeface="Arial" panose="020B0604020202020204" pitchFamily="34" charset="0"/>
                        </a:rPr>
                        <a:t>)</a:t>
                      </a:r>
                      <a:endParaRPr lang="en-US" sz="2300" b="1" i="0" u="none" strike="noStrike" dirty="0">
                        <a:solidFill>
                          <a:srgbClr val="000000"/>
                        </a:solidFill>
                        <a:effectLst/>
                        <a:latin typeface="Arial" panose="020B0604020202020204" pitchFamily="34" charset="0"/>
                        <a:cs typeface="Arial" panose="020B0604020202020204" pitchFamily="34" charset="0"/>
                      </a:endParaRPr>
                    </a:p>
                  </a:txBody>
                  <a:tcPr marL="7408" marR="7408" marT="7408" marB="0" anchor="b"/>
                </a:tc>
                <a:tc>
                  <a:txBody>
                    <a:bodyPr/>
                    <a:lstStyle/>
                    <a:p>
                      <a:pPr algn="ctr" fontAlgn="b"/>
                      <a:r>
                        <a:rPr lang="en-US" sz="2300" b="1" u="none" strike="noStrike" dirty="0">
                          <a:effectLst/>
                          <a:latin typeface="Arial" panose="020B0604020202020204" pitchFamily="34" charset="0"/>
                          <a:cs typeface="Arial" panose="020B0604020202020204" pitchFamily="34" charset="0"/>
                        </a:rPr>
                        <a:t>EFV (n=30)</a:t>
                      </a:r>
                      <a:endParaRPr lang="en-US" sz="2300" b="1" i="0" u="none" strike="noStrike" dirty="0">
                        <a:solidFill>
                          <a:srgbClr val="000000"/>
                        </a:solidFill>
                        <a:effectLst/>
                        <a:latin typeface="Arial" panose="020B0604020202020204" pitchFamily="34" charset="0"/>
                        <a:cs typeface="Arial" panose="020B0604020202020204" pitchFamily="34" charset="0"/>
                      </a:endParaRPr>
                    </a:p>
                  </a:txBody>
                  <a:tcPr marL="7408" marR="7408" marT="7408" marB="0" anchor="b"/>
                </a:tc>
                <a:extLst>
                  <a:ext uri="{0D108BD9-81ED-4DB2-BD59-A6C34878D82A}">
                    <a16:rowId xmlns:a16="http://schemas.microsoft.com/office/drawing/2014/main" val="641487204"/>
                  </a:ext>
                </a:extLst>
              </a:tr>
              <a:tr h="870220">
                <a:tc>
                  <a:txBody>
                    <a:bodyPr/>
                    <a:lstStyle/>
                    <a:p>
                      <a:pPr algn="l" fontAlgn="b"/>
                      <a:r>
                        <a:rPr lang="en-US" sz="2300" b="1" u="none" strike="noStrike" dirty="0">
                          <a:effectLst/>
                          <a:latin typeface="Arial" panose="020B0604020202020204" pitchFamily="34" charset="0"/>
                          <a:cs typeface="Arial" panose="020B0604020202020204" pitchFamily="34" charset="0"/>
                        </a:rPr>
                        <a:t>Age (</a:t>
                      </a:r>
                      <a:r>
                        <a:rPr lang="en-US" sz="2300" b="1" u="none" strike="noStrike" dirty="0" err="1">
                          <a:effectLst/>
                          <a:latin typeface="Arial" panose="020B0604020202020204" pitchFamily="34" charset="0"/>
                          <a:cs typeface="Arial" panose="020B0604020202020204" pitchFamily="34" charset="0"/>
                        </a:rPr>
                        <a:t>yr</a:t>
                      </a:r>
                      <a:r>
                        <a:rPr lang="en-US" sz="2300" b="1" u="none" strike="noStrike" dirty="0">
                          <a:effectLst/>
                          <a:latin typeface="Arial" panose="020B0604020202020204" pitchFamily="34" charset="0"/>
                          <a:cs typeface="Arial" panose="020B0604020202020204" pitchFamily="34" charset="0"/>
                        </a:rPr>
                        <a:t>) Median(IQR)</a:t>
                      </a:r>
                      <a:endParaRPr lang="en-US" sz="2300" b="1" i="0" u="none" strike="noStrike" dirty="0">
                        <a:solidFill>
                          <a:srgbClr val="000000"/>
                        </a:solidFill>
                        <a:effectLst/>
                        <a:latin typeface="Arial" panose="020B0604020202020204" pitchFamily="34" charset="0"/>
                        <a:cs typeface="Arial" panose="020B0604020202020204" pitchFamily="34" charset="0"/>
                      </a:endParaRP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15 (13.8 – 16.3)</a:t>
                      </a: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7.4 (6.0 – 8.7)</a:t>
                      </a: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15.3 (13.6 - 17.1)</a:t>
                      </a: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7.1 (6.0 – 8.7)</a:t>
                      </a: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7.9 (6.6 – 9.1)</a:t>
                      </a:r>
                    </a:p>
                  </a:txBody>
                  <a:tcPr marL="7408" marR="7408" marT="7408" marB="0" anchor="b"/>
                </a:tc>
                <a:extLst>
                  <a:ext uri="{0D108BD9-81ED-4DB2-BD59-A6C34878D82A}">
                    <a16:rowId xmlns:a16="http://schemas.microsoft.com/office/drawing/2014/main" val="1474767794"/>
                  </a:ext>
                </a:extLst>
              </a:tr>
              <a:tr h="870220">
                <a:tc>
                  <a:txBody>
                    <a:bodyPr/>
                    <a:lstStyle/>
                    <a:p>
                      <a:pPr algn="l" fontAlgn="b"/>
                      <a:r>
                        <a:rPr lang="en-US" sz="2300" b="1" u="none" strike="noStrike" dirty="0">
                          <a:effectLst/>
                          <a:latin typeface="Arial" panose="020B0604020202020204" pitchFamily="34" charset="0"/>
                          <a:cs typeface="Arial" panose="020B0604020202020204" pitchFamily="34" charset="0"/>
                        </a:rPr>
                        <a:t>Weight (kg) Median (IQR)</a:t>
                      </a:r>
                      <a:endParaRPr lang="en-US" sz="2300" b="1" i="0" u="none" strike="noStrike" dirty="0">
                        <a:solidFill>
                          <a:srgbClr val="000000"/>
                        </a:solidFill>
                        <a:effectLst/>
                        <a:latin typeface="Arial" panose="020B0604020202020204" pitchFamily="34" charset="0"/>
                        <a:cs typeface="Arial" panose="020B0604020202020204" pitchFamily="34" charset="0"/>
                      </a:endParaRP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42.4 (35.4 – 53.5)</a:t>
                      </a: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23.6 (21.4 – 27.9)</a:t>
                      </a: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48.7 (38.7 – 53.4)</a:t>
                      </a: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19 (17.4 – 22.5)</a:t>
                      </a: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21.4 (18 – 26.2)</a:t>
                      </a:r>
                    </a:p>
                  </a:txBody>
                  <a:tcPr marL="7408" marR="7408" marT="7408" marB="0" anchor="b"/>
                </a:tc>
                <a:extLst>
                  <a:ext uri="{0D108BD9-81ED-4DB2-BD59-A6C34878D82A}">
                    <a16:rowId xmlns:a16="http://schemas.microsoft.com/office/drawing/2014/main" val="3553159922"/>
                  </a:ext>
                </a:extLst>
              </a:tr>
              <a:tr h="870220">
                <a:tc>
                  <a:txBody>
                    <a:bodyPr/>
                    <a:lstStyle/>
                    <a:p>
                      <a:pPr algn="l" fontAlgn="b"/>
                      <a:r>
                        <a:rPr lang="en-US" sz="2300" b="1" u="none" strike="noStrike" dirty="0">
                          <a:effectLst/>
                          <a:latin typeface="Arial" panose="020B0604020202020204" pitchFamily="34" charset="0"/>
                          <a:cs typeface="Arial" panose="020B0604020202020204" pitchFamily="34" charset="0"/>
                        </a:rPr>
                        <a:t>Height (cm) Median(IQR)</a:t>
                      </a:r>
                      <a:endParaRPr lang="en-US" sz="2300" b="1" i="0" u="none" strike="noStrike" dirty="0">
                        <a:solidFill>
                          <a:srgbClr val="000000"/>
                        </a:solidFill>
                        <a:effectLst/>
                        <a:latin typeface="Arial" panose="020B0604020202020204" pitchFamily="34" charset="0"/>
                        <a:cs typeface="Arial" panose="020B0604020202020204" pitchFamily="34" charset="0"/>
                      </a:endParaRPr>
                    </a:p>
                  </a:txBody>
                  <a:tcPr marL="7408" marR="7408" marT="7408" marB="0" anchor="b"/>
                </a:tc>
                <a:tc>
                  <a:txBody>
                    <a:bodyPr/>
                    <a:lstStyle/>
                    <a:p>
                      <a:pPr algn="ctr" fontAlgn="b"/>
                      <a:endParaRPr lang="en-US" sz="2300" b="0" i="0" u="none" strike="noStrike" dirty="0">
                        <a:solidFill>
                          <a:srgbClr val="000000"/>
                        </a:solidFill>
                        <a:effectLst/>
                        <a:latin typeface="Arial" panose="020B0604020202020204" pitchFamily="34" charset="0"/>
                        <a:cs typeface="Arial" panose="020B0604020202020204" pitchFamily="34" charset="0"/>
                      </a:endParaRPr>
                    </a:p>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152.5 (148.8 – 160.3)</a:t>
                      </a: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123 (118.8 – 130.3) </a:t>
                      </a: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154 (147.8 – 163.3)</a:t>
                      </a: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115 (108.2 – 123.6)</a:t>
                      </a: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119.8 (112.3 – 128.4)</a:t>
                      </a:r>
                    </a:p>
                  </a:txBody>
                  <a:tcPr marL="7408" marR="7408" marT="7408" marB="0" anchor="b"/>
                </a:tc>
                <a:extLst>
                  <a:ext uri="{0D108BD9-81ED-4DB2-BD59-A6C34878D82A}">
                    <a16:rowId xmlns:a16="http://schemas.microsoft.com/office/drawing/2014/main" val="817073029"/>
                  </a:ext>
                </a:extLst>
              </a:tr>
              <a:tr h="870220">
                <a:tc>
                  <a:txBody>
                    <a:bodyPr/>
                    <a:lstStyle/>
                    <a:p>
                      <a:pPr algn="l" fontAlgn="b"/>
                      <a:r>
                        <a:rPr lang="en-US" sz="2300" b="1" u="none" strike="noStrike" dirty="0">
                          <a:effectLst/>
                          <a:latin typeface="Arial" panose="020B0604020202020204" pitchFamily="34" charset="0"/>
                          <a:cs typeface="Arial" panose="020B0604020202020204" pitchFamily="34" charset="0"/>
                        </a:rPr>
                        <a:t>BMI (kg/m2)</a:t>
                      </a:r>
                    </a:p>
                    <a:p>
                      <a:pPr algn="l" fontAlgn="b"/>
                      <a:r>
                        <a:rPr lang="en-US" sz="2300" b="1" u="none" strike="noStrike" dirty="0">
                          <a:effectLst/>
                          <a:latin typeface="Arial" panose="020B0604020202020204" pitchFamily="34" charset="0"/>
                          <a:cs typeface="Arial" panose="020B0604020202020204" pitchFamily="34" charset="0"/>
                        </a:rPr>
                        <a:t>Median(IQR)</a:t>
                      </a:r>
                      <a:endParaRPr lang="en-US" sz="2300" b="1" i="0" u="none" strike="noStrike" dirty="0">
                        <a:solidFill>
                          <a:srgbClr val="000000"/>
                        </a:solidFill>
                        <a:effectLst/>
                        <a:latin typeface="Arial" panose="020B0604020202020204" pitchFamily="34" charset="0"/>
                        <a:cs typeface="Arial" panose="020B0604020202020204" pitchFamily="34" charset="0"/>
                      </a:endParaRP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18.1 (16.1 – 19.6)</a:t>
                      </a: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15.6 (14.9 – 16.3)</a:t>
                      </a: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20 (12.9 – 20.8)</a:t>
                      </a: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14.8 (14.4 – 15.1)</a:t>
                      </a: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15.1 (14.6 – 15.8)</a:t>
                      </a:r>
                    </a:p>
                  </a:txBody>
                  <a:tcPr marL="7408" marR="7408" marT="7408" marB="0" anchor="b"/>
                </a:tc>
                <a:extLst>
                  <a:ext uri="{0D108BD9-81ED-4DB2-BD59-A6C34878D82A}">
                    <a16:rowId xmlns:a16="http://schemas.microsoft.com/office/drawing/2014/main" val="3562882910"/>
                  </a:ext>
                </a:extLst>
              </a:tr>
              <a:tr h="870220">
                <a:tc>
                  <a:txBody>
                    <a:bodyPr/>
                    <a:lstStyle/>
                    <a:p>
                      <a:pPr algn="l" fontAlgn="b"/>
                      <a:r>
                        <a:rPr lang="en-US" sz="2300" b="1" u="none" strike="noStrike" dirty="0">
                          <a:effectLst/>
                          <a:latin typeface="Arial" panose="020B0604020202020204" pitchFamily="34" charset="0"/>
                          <a:cs typeface="Arial" panose="020B0604020202020204" pitchFamily="34" charset="0"/>
                        </a:rPr>
                        <a:t>Hemoglobin (g/dL)</a:t>
                      </a:r>
                      <a:endParaRPr lang="en-US" sz="2300" b="1" i="0" u="none" strike="noStrike" dirty="0">
                        <a:solidFill>
                          <a:srgbClr val="000000"/>
                        </a:solidFill>
                        <a:effectLst/>
                        <a:latin typeface="Arial" panose="020B0604020202020204" pitchFamily="34" charset="0"/>
                        <a:cs typeface="Arial" panose="020B0604020202020204" pitchFamily="34" charset="0"/>
                      </a:endParaRP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12.7 (12.0 – 13.6)</a:t>
                      </a: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11.9 (10.8 – 12.7)</a:t>
                      </a: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13.8 (12.6 – 15.5)</a:t>
                      </a: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12.9 (11.8- 13.6)</a:t>
                      </a: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12.5 (11.9 – 13.0)</a:t>
                      </a:r>
                    </a:p>
                  </a:txBody>
                  <a:tcPr marL="7408" marR="7408" marT="7408" marB="0" anchor="b"/>
                </a:tc>
                <a:extLst>
                  <a:ext uri="{0D108BD9-81ED-4DB2-BD59-A6C34878D82A}">
                    <a16:rowId xmlns:a16="http://schemas.microsoft.com/office/drawing/2014/main" val="1081550634"/>
                  </a:ext>
                </a:extLst>
              </a:tr>
              <a:tr h="509334">
                <a:tc>
                  <a:txBody>
                    <a:bodyPr/>
                    <a:lstStyle/>
                    <a:p>
                      <a:pPr algn="l" fontAlgn="b"/>
                      <a:r>
                        <a:rPr lang="en-US" sz="2300" b="1" u="none" strike="noStrike" dirty="0">
                          <a:effectLst/>
                          <a:latin typeface="Arial" panose="020B0604020202020204" pitchFamily="34" charset="0"/>
                          <a:cs typeface="Arial" panose="020B0604020202020204" pitchFamily="34" charset="0"/>
                        </a:rPr>
                        <a:t>Male n(%)</a:t>
                      </a:r>
                      <a:endParaRPr lang="en-US" sz="2300" b="1" i="0" u="none" strike="noStrike" dirty="0">
                        <a:solidFill>
                          <a:srgbClr val="000000"/>
                        </a:solidFill>
                        <a:effectLst/>
                        <a:latin typeface="Arial" panose="020B0604020202020204" pitchFamily="34" charset="0"/>
                        <a:cs typeface="Arial" panose="020B0604020202020204" pitchFamily="34" charset="0"/>
                      </a:endParaRP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13 (43.3)</a:t>
                      </a: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19 (63.3%)</a:t>
                      </a: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17(56.7%)</a:t>
                      </a: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15 (50%)</a:t>
                      </a: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11 (36.7)</a:t>
                      </a:r>
                    </a:p>
                  </a:txBody>
                  <a:tcPr marL="7408" marR="7408" marT="7408" marB="0" anchor="b"/>
                </a:tc>
                <a:extLst>
                  <a:ext uri="{0D108BD9-81ED-4DB2-BD59-A6C34878D82A}">
                    <a16:rowId xmlns:a16="http://schemas.microsoft.com/office/drawing/2014/main" val="3187087062"/>
                  </a:ext>
                </a:extLst>
              </a:tr>
              <a:tr h="898561">
                <a:tc>
                  <a:txBody>
                    <a:bodyPr/>
                    <a:lstStyle/>
                    <a:p>
                      <a:r>
                        <a:rPr lang="en-GB" sz="2400" b="1" dirty="0">
                          <a:effectLst/>
                          <a:latin typeface="Cambria" panose="02040503050406030204" pitchFamily="18" charset="0"/>
                          <a:ea typeface="MS Mincho" panose="02020609040205080304" pitchFamily="49" charset="-128"/>
                          <a:cs typeface="Times New Roman" panose="02020603050405020304" pitchFamily="18" charset="0"/>
                        </a:rPr>
                        <a:t>DHA (mg/kg/dose)</a:t>
                      </a:r>
                      <a:endParaRPr lang="en-UG" sz="2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2.2 (1.7 - 3.4)</a:t>
                      </a: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2.7 (2.4 - 3.8)</a:t>
                      </a: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2.4 (1.7 - 3.1)</a:t>
                      </a: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3.0 (2.4-3.5)</a:t>
                      </a: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3.1 (2.5 - 3.5)</a:t>
                      </a:r>
                    </a:p>
                  </a:txBody>
                  <a:tcPr marL="7408" marR="7408" marT="7408" marB="0" anchor="b"/>
                </a:tc>
                <a:extLst>
                  <a:ext uri="{0D108BD9-81ED-4DB2-BD59-A6C34878D82A}">
                    <a16:rowId xmlns:a16="http://schemas.microsoft.com/office/drawing/2014/main" val="1575207968"/>
                  </a:ext>
                </a:extLst>
              </a:tr>
              <a:tr h="1300780">
                <a:tc>
                  <a:txBody>
                    <a:bodyPr/>
                    <a:lstStyle/>
                    <a:p>
                      <a:pPr algn="l" fontAlgn="b"/>
                      <a:r>
                        <a:rPr lang="en-GB" sz="2300" b="1" i="0" u="none" strike="noStrike" dirty="0">
                          <a:solidFill>
                            <a:srgbClr val="000000"/>
                          </a:solidFill>
                          <a:effectLst/>
                          <a:latin typeface="Arial" panose="020B0604020202020204" pitchFamily="34" charset="0"/>
                          <a:cs typeface="Arial" panose="020B0604020202020204" pitchFamily="34" charset="0"/>
                        </a:rPr>
                        <a:t>Total weight adjusted DHA (mg/kg</a:t>
                      </a:r>
                      <a:endParaRPr lang="en-US" sz="2300" b="1" i="0" u="none" strike="noStrike" dirty="0">
                        <a:solidFill>
                          <a:srgbClr val="000000"/>
                        </a:solidFill>
                        <a:effectLst/>
                        <a:latin typeface="Arial" panose="020B0604020202020204" pitchFamily="34" charset="0"/>
                        <a:cs typeface="Arial" panose="020B0604020202020204" pitchFamily="34" charset="0"/>
                      </a:endParaRP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6.5 (5.2 - 10.2)</a:t>
                      </a: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8.2 (7.1 - 11.4)</a:t>
                      </a: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7.3 (5.0 - 9.4)</a:t>
                      </a: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8.9 (7.1 -10.5)</a:t>
                      </a: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9.2 (7.4 - 10.5)</a:t>
                      </a:r>
                    </a:p>
                  </a:txBody>
                  <a:tcPr marL="7408" marR="7408" marT="7408" marB="0" anchor="b"/>
                </a:tc>
                <a:extLst>
                  <a:ext uri="{0D108BD9-81ED-4DB2-BD59-A6C34878D82A}">
                    <a16:rowId xmlns:a16="http://schemas.microsoft.com/office/drawing/2014/main" val="2944604171"/>
                  </a:ext>
                </a:extLst>
              </a:tr>
              <a:tr h="509334">
                <a:tc>
                  <a:txBody>
                    <a:bodyPr/>
                    <a:lstStyle/>
                    <a:p>
                      <a:pPr algn="l" fontAlgn="b"/>
                      <a:r>
                        <a:rPr lang="en-US" sz="2300" b="1" i="0" u="none" strike="noStrike" dirty="0">
                          <a:solidFill>
                            <a:srgbClr val="000000"/>
                          </a:solidFill>
                          <a:effectLst/>
                          <a:latin typeface="Arial" panose="020B0604020202020204" pitchFamily="34" charset="0"/>
                          <a:cs typeface="Arial" panose="020B0604020202020204" pitchFamily="34" charset="0"/>
                        </a:rPr>
                        <a:t>PQ (mg/kg/dose)</a:t>
                      </a: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17.4 (13.9 -27.3)</a:t>
                      </a: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22.0 (18.9 - 30.5)</a:t>
                      </a: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19.4 (13.2 - 25.1)</a:t>
                      </a: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23.6 (18.9 - 27.9)</a:t>
                      </a: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24.7 (19.7 - 28.1)</a:t>
                      </a:r>
                    </a:p>
                  </a:txBody>
                  <a:tcPr marL="7408" marR="7408" marT="7408" marB="0" anchor="b"/>
                </a:tc>
                <a:extLst>
                  <a:ext uri="{0D108BD9-81ED-4DB2-BD59-A6C34878D82A}">
                    <a16:rowId xmlns:a16="http://schemas.microsoft.com/office/drawing/2014/main" val="4289642772"/>
                  </a:ext>
                </a:extLst>
              </a:tr>
              <a:tr h="1300780">
                <a:tc>
                  <a:txBody>
                    <a:bodyPr/>
                    <a:lstStyle/>
                    <a:p>
                      <a:pPr algn="l" fontAlgn="b"/>
                      <a:r>
                        <a:rPr lang="en-GB" sz="2300" b="1" i="0" u="none" strike="noStrike" dirty="0">
                          <a:solidFill>
                            <a:srgbClr val="000000"/>
                          </a:solidFill>
                          <a:effectLst/>
                          <a:latin typeface="Arial" panose="020B0604020202020204" pitchFamily="34" charset="0"/>
                          <a:cs typeface="Arial" panose="020B0604020202020204" pitchFamily="34" charset="0"/>
                        </a:rPr>
                        <a:t>Total weight adjusted PQ (mg/kg)</a:t>
                      </a:r>
                      <a:endParaRPr lang="en-US" sz="2300" b="1" i="0" u="none" strike="noStrike" dirty="0">
                        <a:solidFill>
                          <a:srgbClr val="000000"/>
                        </a:solidFill>
                        <a:effectLst/>
                        <a:latin typeface="Arial" panose="020B0604020202020204" pitchFamily="34" charset="0"/>
                        <a:cs typeface="Arial" panose="020B0604020202020204" pitchFamily="34" charset="0"/>
                      </a:endParaRP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52.2 (41.7 - 81.8)</a:t>
                      </a: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65.9 (56.8 - 91.4)</a:t>
                      </a: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58.2 (39.7 - 75.2)</a:t>
                      </a: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70.9 (56.8 - 83.7)</a:t>
                      </a:r>
                    </a:p>
                  </a:txBody>
                  <a:tcPr marL="7408" marR="7408" marT="7408" marB="0" anchor="b"/>
                </a:tc>
                <a:tc>
                  <a:txBody>
                    <a:bodyPr/>
                    <a:lstStyle/>
                    <a:p>
                      <a:pPr algn="ctr" fontAlgn="b"/>
                      <a:r>
                        <a:rPr lang="en-US" sz="2300" b="0" i="0" u="none" strike="noStrike" dirty="0">
                          <a:solidFill>
                            <a:srgbClr val="000000"/>
                          </a:solidFill>
                          <a:effectLst/>
                          <a:latin typeface="Arial" panose="020B0604020202020204" pitchFamily="34" charset="0"/>
                          <a:cs typeface="Arial" panose="020B0604020202020204" pitchFamily="34" charset="0"/>
                        </a:rPr>
                        <a:t>74.0 (59.0 - 84.2)</a:t>
                      </a:r>
                    </a:p>
                  </a:txBody>
                  <a:tcPr marL="7408" marR="7408" marT="7408" marB="0" anchor="b"/>
                </a:tc>
                <a:extLst>
                  <a:ext uri="{0D108BD9-81ED-4DB2-BD59-A6C34878D82A}">
                    <a16:rowId xmlns:a16="http://schemas.microsoft.com/office/drawing/2014/main" val="3812522745"/>
                  </a:ext>
                </a:extLst>
              </a:tr>
            </a:tbl>
          </a:graphicData>
        </a:graphic>
      </p:graphicFrame>
      <p:sp>
        <p:nvSpPr>
          <p:cNvPr id="2049" name="Text Box 327">
            <a:extLst>
              <a:ext uri="{FF2B5EF4-FFF2-40B4-BE49-F238E27FC236}">
                <a16:creationId xmlns:a16="http://schemas.microsoft.com/office/drawing/2014/main" id="{86E095D2-9B04-69E3-ABCB-17D873A8F9F0}"/>
              </a:ext>
            </a:extLst>
          </p:cNvPr>
          <p:cNvSpPr txBox="1">
            <a:spLocks noChangeArrowheads="1"/>
          </p:cNvSpPr>
          <p:nvPr/>
        </p:nvSpPr>
        <p:spPr bwMode="auto">
          <a:xfrm>
            <a:off x="36701781" y="41877545"/>
            <a:ext cx="12583937" cy="954107"/>
          </a:xfrm>
          <a:prstGeom prst="rect">
            <a:avLst/>
          </a:prstGeom>
          <a:noFill/>
          <a:ln w="12700">
            <a:noFill/>
            <a:miter lim="800000"/>
            <a:headEnd type="none" w="sm" len="sm"/>
            <a:tailEnd type="none" w="sm" len="sm"/>
          </a:ln>
        </p:spPr>
        <p:txBody>
          <a:bodyPr wrap="square">
            <a:spAutoFit/>
          </a:bodyPr>
          <a:lstStyle/>
          <a:p>
            <a:pPr marL="201887" indent="-201887" algn="just">
              <a:buClr>
                <a:srgbClr val="008000"/>
              </a:buClr>
              <a:buSzPct val="150000"/>
              <a:buFontTx/>
              <a:buChar char="•"/>
            </a:pPr>
            <a:r>
              <a:rPr lang="en-US" sz="2800" dirty="0">
                <a:latin typeface="Arial" panose="020B0604020202020204" pitchFamily="34" charset="0"/>
                <a:cs typeface="Arial" panose="020B0604020202020204" pitchFamily="34" charset="0"/>
              </a:rPr>
              <a:t>1. </a:t>
            </a:r>
            <a:r>
              <a:rPr lang="en-US" sz="2800" dirty="0" err="1">
                <a:latin typeface="Arial" panose="020B0604020202020204" pitchFamily="34" charset="0"/>
                <a:cs typeface="Arial" panose="020B0604020202020204" pitchFamily="34" charset="0"/>
              </a:rPr>
              <a:t>Kjellin</a:t>
            </a:r>
            <a:r>
              <a:rPr lang="en-US" sz="2800" dirty="0">
                <a:latin typeface="Arial" panose="020B0604020202020204" pitchFamily="34" charset="0"/>
                <a:cs typeface="Arial" panose="020B0604020202020204" pitchFamily="34" charset="0"/>
              </a:rPr>
              <a:t>, et al. Bioanalysis, 2014, 6 (23):3081-3089. </a:t>
            </a:r>
          </a:p>
          <a:p>
            <a:pPr marL="201887" indent="-201887" algn="just">
              <a:buClr>
                <a:srgbClr val="008000"/>
              </a:buClr>
              <a:buSzPct val="150000"/>
              <a:buFontTx/>
              <a:buChar char="•"/>
            </a:pPr>
            <a:endParaRPr lang="en-US" sz="2800" dirty="0">
              <a:latin typeface="Arial" panose="020B0604020202020204" pitchFamily="34" charset="0"/>
              <a:cs typeface="Arial" panose="020B0604020202020204" pitchFamily="34" charset="0"/>
            </a:endParaRPr>
          </a:p>
        </p:txBody>
      </p:sp>
      <p:sp>
        <p:nvSpPr>
          <p:cNvPr id="2050" name="Text Box 122">
            <a:extLst>
              <a:ext uri="{FF2B5EF4-FFF2-40B4-BE49-F238E27FC236}">
                <a16:creationId xmlns:a16="http://schemas.microsoft.com/office/drawing/2014/main" id="{1A9D844A-910B-D604-6741-C90362A18E85}"/>
              </a:ext>
            </a:extLst>
          </p:cNvPr>
          <p:cNvSpPr txBox="1">
            <a:spLocks noChangeArrowheads="1"/>
          </p:cNvSpPr>
          <p:nvPr/>
        </p:nvSpPr>
        <p:spPr bwMode="auto">
          <a:xfrm>
            <a:off x="36701771" y="34819211"/>
            <a:ext cx="12534880" cy="5262979"/>
          </a:xfrm>
          <a:prstGeom prst="rect">
            <a:avLst/>
          </a:prstGeom>
          <a:noFill/>
          <a:ln w="12700">
            <a:noFill/>
            <a:miter lim="800000"/>
            <a:headEnd type="none" w="sm" len="sm"/>
            <a:tailEnd type="none" w="sm" len="sm"/>
          </a:ln>
        </p:spPr>
        <p:txBody>
          <a:bodyPr wrap="square">
            <a:spAutoFit/>
          </a:bodyPr>
          <a:lstStyle/>
          <a:p>
            <a:pPr marL="201887" indent="-201887" algn="just">
              <a:buClr>
                <a:srgbClr val="008000"/>
              </a:buClr>
              <a:buSzPct val="150000"/>
            </a:pPr>
            <a:r>
              <a:rPr lang="en-US" sz="2800" dirty="0">
                <a:latin typeface="Arial" panose="020B0604020202020204" pitchFamily="34" charset="0"/>
                <a:cs typeface="Arial" panose="020B0604020202020204" pitchFamily="34" charset="0"/>
              </a:rPr>
              <a:t>1. DTG did not impact PPQ total exposure but </a:t>
            </a:r>
            <a:r>
              <a:rPr lang="en-US" sz="2800" u="sng" dirty="0">
                <a:latin typeface="Arial" panose="020B0604020202020204" pitchFamily="34" charset="0"/>
                <a:cs typeface="Arial" panose="020B0604020202020204" pitchFamily="34" charset="0"/>
              </a:rPr>
              <a:t>decreased</a:t>
            </a:r>
            <a:r>
              <a:rPr lang="en-US" sz="2800" dirty="0">
                <a:latin typeface="Arial" panose="020B0604020202020204" pitchFamily="34" charset="0"/>
                <a:cs typeface="Arial" panose="020B0604020202020204" pitchFamily="34" charset="0"/>
              </a:rPr>
              <a:t> terminal PPQ exposure by 1.3- to 2.8-fold. </a:t>
            </a:r>
          </a:p>
          <a:p>
            <a:pPr marL="201887" indent="-201887" algn="just">
              <a:buClr>
                <a:srgbClr val="008000"/>
              </a:buClr>
              <a:buSzPct val="150000"/>
            </a:pPr>
            <a:r>
              <a:rPr lang="en-US" sz="2800" dirty="0">
                <a:latin typeface="Arial" panose="020B0604020202020204" pitchFamily="34" charset="0"/>
                <a:cs typeface="Arial" panose="020B0604020202020204" pitchFamily="34" charset="0"/>
              </a:rPr>
              <a:t>2. LPV/r </a:t>
            </a:r>
            <a:r>
              <a:rPr lang="en-US" sz="2800" i="1" dirty="0">
                <a:latin typeface="Arial" panose="020B0604020202020204" pitchFamily="34" charset="0"/>
                <a:cs typeface="Arial" panose="020B0604020202020204" pitchFamily="34" charset="0"/>
              </a:rPr>
              <a:t>increased</a:t>
            </a:r>
            <a:r>
              <a:rPr lang="en-US" sz="2800" dirty="0">
                <a:latin typeface="Arial" panose="020B0604020202020204" pitchFamily="34" charset="0"/>
                <a:cs typeface="Arial" panose="020B0604020202020204" pitchFamily="34" charset="0"/>
              </a:rPr>
              <a:t> total PPQ exposure by 3.3 fold and </a:t>
            </a:r>
            <a:r>
              <a:rPr lang="en-US" sz="2800" u="sng" dirty="0">
                <a:latin typeface="Arial" panose="020B0604020202020204" pitchFamily="34" charset="0"/>
                <a:cs typeface="Arial" panose="020B0604020202020204" pitchFamily="34" charset="0"/>
              </a:rPr>
              <a:t>increased</a:t>
            </a:r>
            <a:r>
              <a:rPr lang="en-US" sz="2800" dirty="0">
                <a:latin typeface="Arial" panose="020B0604020202020204" pitchFamily="34" charset="0"/>
                <a:cs typeface="Arial" panose="020B0604020202020204" pitchFamily="34" charset="0"/>
              </a:rPr>
              <a:t> terminal PPQ by 2- to 4-fold.</a:t>
            </a:r>
          </a:p>
          <a:p>
            <a:pPr marL="201887" indent="-201887" algn="just">
              <a:buClr>
                <a:srgbClr val="008000"/>
              </a:buClr>
              <a:buSzPct val="150000"/>
            </a:pPr>
            <a:r>
              <a:rPr lang="en-US" sz="2800" dirty="0">
                <a:latin typeface="Arial" panose="020B0604020202020204" pitchFamily="34" charset="0"/>
                <a:cs typeface="Arial" panose="020B0604020202020204" pitchFamily="34" charset="0"/>
              </a:rPr>
              <a:t>3. EFV </a:t>
            </a:r>
            <a:r>
              <a:rPr lang="en-US" sz="2800" i="1" dirty="0">
                <a:latin typeface="Arial" panose="020B0604020202020204" pitchFamily="34" charset="0"/>
                <a:cs typeface="Arial" panose="020B0604020202020204" pitchFamily="34" charset="0"/>
              </a:rPr>
              <a:t>decreased</a:t>
            </a:r>
            <a:r>
              <a:rPr lang="en-US" sz="2800" dirty="0">
                <a:latin typeface="Arial" panose="020B0604020202020204" pitchFamily="34" charset="0"/>
                <a:cs typeface="Arial" panose="020B0604020202020204" pitchFamily="34" charset="0"/>
              </a:rPr>
              <a:t> total PPQ exposure by 3-fold and decreased terminal PPQ even more significantly by 7- to 10-fold.</a:t>
            </a:r>
          </a:p>
          <a:p>
            <a:pPr marL="201887" indent="-201887" algn="just">
              <a:buClr>
                <a:srgbClr val="008000"/>
              </a:buClr>
              <a:buSzPct val="150000"/>
            </a:pPr>
            <a:r>
              <a:rPr lang="en-US" sz="2800" dirty="0">
                <a:latin typeface="Arial" panose="020B0604020202020204" pitchFamily="34" charset="0"/>
                <a:cs typeface="Arial" panose="020B0604020202020204" pitchFamily="34" charset="0"/>
              </a:rPr>
              <a:t>4. The impact of DTG and EFV on terminal PPQ </a:t>
            </a:r>
            <a:r>
              <a:rPr lang="en-US" sz="2800" i="1" dirty="0">
                <a:latin typeface="Arial" panose="020B0604020202020204" pitchFamily="34" charset="0"/>
                <a:cs typeface="Arial" panose="020B0604020202020204" pitchFamily="34" charset="0"/>
              </a:rPr>
              <a:t>increased</a:t>
            </a:r>
            <a:r>
              <a:rPr lang="en-US" sz="2800" dirty="0">
                <a:latin typeface="Arial" panose="020B0604020202020204" pitchFamily="34" charset="0"/>
                <a:cs typeface="Arial" panose="020B0604020202020204" pitchFamily="34" charset="0"/>
              </a:rPr>
              <a:t> over time, but the impact of  LPV/r on terminal PPQ </a:t>
            </a:r>
            <a:r>
              <a:rPr lang="en-US" sz="2800" i="1" dirty="0">
                <a:latin typeface="Arial" panose="020B0604020202020204" pitchFamily="34" charset="0"/>
                <a:cs typeface="Arial" panose="020B0604020202020204" pitchFamily="34" charset="0"/>
              </a:rPr>
              <a:t>diminished</a:t>
            </a:r>
            <a:r>
              <a:rPr lang="en-US" sz="2800" dirty="0">
                <a:latin typeface="Arial" panose="020B0604020202020204" pitchFamily="34" charset="0"/>
                <a:cs typeface="Arial" panose="020B0604020202020204" pitchFamily="34" charset="0"/>
              </a:rPr>
              <a:t> over time.</a:t>
            </a:r>
          </a:p>
          <a:p>
            <a:pPr marL="201887" indent="-201887" algn="just">
              <a:buClr>
                <a:srgbClr val="008000"/>
              </a:buClr>
              <a:buSzPct val="150000"/>
            </a:pPr>
            <a:r>
              <a:rPr lang="en-GB" sz="2800" dirty="0">
                <a:latin typeface="Arial" panose="020B0604020202020204" pitchFamily="34" charset="0"/>
                <a:cs typeface="Arial" panose="020B0604020202020204" pitchFamily="34" charset="0"/>
              </a:rPr>
              <a:t>5. HIV-infected children on EFV- and LPV/r-based antiretroviral regimens have opposing effects on PQ exposure, which may impact efficacy and toxicity, respectively, while reductions in the terminal PQ exposure in those on DTG may reduce the duration of post-treatment malaria chemoprophylaxis.</a:t>
            </a:r>
            <a:endParaRPr lang="en-US" sz="2800" dirty="0">
              <a:latin typeface="Arial" panose="020B0604020202020204" pitchFamily="34" charset="0"/>
              <a:cs typeface="Arial" panose="020B0604020202020204" pitchFamily="34" charset="0"/>
            </a:endParaRPr>
          </a:p>
        </p:txBody>
      </p:sp>
      <p:sp>
        <p:nvSpPr>
          <p:cNvPr id="2052" name="TextBox 2051">
            <a:extLst>
              <a:ext uri="{FF2B5EF4-FFF2-40B4-BE49-F238E27FC236}">
                <a16:creationId xmlns:a16="http://schemas.microsoft.com/office/drawing/2014/main" id="{3996D02B-ED81-0B92-6C19-F3A5001BCC42}"/>
              </a:ext>
            </a:extLst>
          </p:cNvPr>
          <p:cNvSpPr txBox="1"/>
          <p:nvPr/>
        </p:nvSpPr>
        <p:spPr>
          <a:xfrm>
            <a:off x="36701771" y="42386961"/>
            <a:ext cx="13946226" cy="523220"/>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This work was supported by the National Institutes of Health (R01 HD068174)</a:t>
            </a:r>
          </a:p>
        </p:txBody>
      </p:sp>
      <p:sp>
        <p:nvSpPr>
          <p:cNvPr id="2056" name="AutoShape 205">
            <a:extLst>
              <a:ext uri="{FF2B5EF4-FFF2-40B4-BE49-F238E27FC236}">
                <a16:creationId xmlns:a16="http://schemas.microsoft.com/office/drawing/2014/main" id="{512E6DEC-9831-E2E5-B483-DC2FB2DEBC6E}"/>
              </a:ext>
            </a:extLst>
          </p:cNvPr>
          <p:cNvSpPr>
            <a:spLocks noChangeArrowheads="1"/>
          </p:cNvSpPr>
          <p:nvPr/>
        </p:nvSpPr>
        <p:spPr bwMode="auto">
          <a:xfrm>
            <a:off x="702820" y="6792567"/>
            <a:ext cx="16058058" cy="1490207"/>
          </a:xfrm>
          <a:prstGeom prst="cube">
            <a:avLst>
              <a:gd name="adj" fmla="val 25000"/>
            </a:avLst>
          </a:prstGeom>
          <a:solidFill>
            <a:srgbClr val="2799A1"/>
          </a:solidFill>
          <a:ln w="12700">
            <a:solidFill>
              <a:srgbClr val="2799A1"/>
            </a:solidFill>
            <a:miter lim="800000"/>
            <a:headEnd type="none" w="sm" len="sm"/>
            <a:tailEnd type="none" w="sm" len="sm"/>
          </a:ln>
        </p:spPr>
        <p:txBody>
          <a:bodyPr wrap="none" lIns="237050" tIns="118523" rIns="237050" bIns="118523" anchor="ctr"/>
          <a:lstStyle/>
          <a:p>
            <a:pPr algn="ctr" defTabSz="2370782"/>
            <a:r>
              <a:rPr lang="en-US" sz="4667" b="1" dirty="0">
                <a:solidFill>
                  <a:srgbClr val="FEFEF4"/>
                </a:solidFill>
                <a:latin typeface="Arial" panose="020B0604020202020204" pitchFamily="34" charset="0"/>
                <a:cs typeface="Arial" panose="020B0604020202020204" pitchFamily="34" charset="0"/>
              </a:rPr>
              <a:t>Introduction</a:t>
            </a:r>
          </a:p>
        </p:txBody>
      </p:sp>
      <p:sp>
        <p:nvSpPr>
          <p:cNvPr id="2060" name="AutoShape 274">
            <a:extLst>
              <a:ext uri="{FF2B5EF4-FFF2-40B4-BE49-F238E27FC236}">
                <a16:creationId xmlns:a16="http://schemas.microsoft.com/office/drawing/2014/main" id="{EE059C31-A7BC-A246-BA35-A7529DB1F25C}"/>
              </a:ext>
            </a:extLst>
          </p:cNvPr>
          <p:cNvSpPr>
            <a:spLocks noChangeArrowheads="1"/>
          </p:cNvSpPr>
          <p:nvPr/>
        </p:nvSpPr>
        <p:spPr bwMode="auto">
          <a:xfrm>
            <a:off x="574421" y="13794063"/>
            <a:ext cx="16058058" cy="1467774"/>
          </a:xfrm>
          <a:prstGeom prst="cube">
            <a:avLst>
              <a:gd name="adj" fmla="val 25000"/>
            </a:avLst>
          </a:prstGeom>
          <a:solidFill>
            <a:srgbClr val="2799A1"/>
          </a:solidFill>
          <a:ln w="12700">
            <a:solidFill>
              <a:srgbClr val="2799A1"/>
            </a:solidFill>
            <a:miter lim="800000"/>
            <a:headEnd type="none" w="sm" len="sm"/>
            <a:tailEnd type="none" w="sm" len="sm"/>
          </a:ln>
        </p:spPr>
        <p:txBody>
          <a:bodyPr wrap="none" lIns="237050" tIns="118523" rIns="237050" bIns="118523" anchor="ctr"/>
          <a:lstStyle/>
          <a:p>
            <a:pPr algn="ctr" defTabSz="2370782"/>
            <a:r>
              <a:rPr lang="en-US" sz="4667" b="1" dirty="0">
                <a:solidFill>
                  <a:srgbClr val="FEFEF4"/>
                </a:solidFill>
                <a:latin typeface="Arial" panose="020B0604020202020204" pitchFamily="34" charset="0"/>
                <a:cs typeface="Arial" panose="020B0604020202020204" pitchFamily="34" charset="0"/>
              </a:rPr>
              <a:t>Method</a:t>
            </a:r>
          </a:p>
        </p:txBody>
      </p:sp>
      <p:sp>
        <p:nvSpPr>
          <p:cNvPr id="2061" name="AutoShape 306">
            <a:extLst>
              <a:ext uri="{FF2B5EF4-FFF2-40B4-BE49-F238E27FC236}">
                <a16:creationId xmlns:a16="http://schemas.microsoft.com/office/drawing/2014/main" id="{1BA14F41-7A8A-B3E0-3573-3787F9812CA4}"/>
              </a:ext>
            </a:extLst>
          </p:cNvPr>
          <p:cNvSpPr>
            <a:spLocks noChangeArrowheads="1"/>
          </p:cNvSpPr>
          <p:nvPr/>
        </p:nvSpPr>
        <p:spPr bwMode="auto">
          <a:xfrm>
            <a:off x="842075" y="29524745"/>
            <a:ext cx="15319659" cy="1408340"/>
          </a:xfrm>
          <a:prstGeom prst="cube">
            <a:avLst>
              <a:gd name="adj" fmla="val 25000"/>
            </a:avLst>
          </a:prstGeom>
          <a:solidFill>
            <a:srgbClr val="2799A1"/>
          </a:solidFill>
          <a:ln w="12700">
            <a:solidFill>
              <a:srgbClr val="2799A1"/>
            </a:solidFill>
            <a:miter lim="800000"/>
            <a:headEnd type="none" w="sm" len="sm"/>
            <a:tailEnd type="none" w="sm" len="sm"/>
          </a:ln>
        </p:spPr>
        <p:txBody>
          <a:bodyPr wrap="none" lIns="237050" tIns="118523" rIns="237050" bIns="118523" anchor="ctr"/>
          <a:lstStyle/>
          <a:p>
            <a:pPr algn="ctr" defTabSz="2370782"/>
            <a:r>
              <a:rPr lang="en-US" sz="4667" b="1" dirty="0">
                <a:solidFill>
                  <a:srgbClr val="FEFEF4"/>
                </a:solidFill>
                <a:latin typeface="Arial" panose="020B0604020202020204" pitchFamily="34" charset="0"/>
                <a:cs typeface="Arial" panose="020B0604020202020204" pitchFamily="34" charset="0"/>
              </a:rPr>
              <a:t>Results</a:t>
            </a:r>
          </a:p>
        </p:txBody>
      </p:sp>
      <p:sp>
        <p:nvSpPr>
          <p:cNvPr id="126" name="Text Box 117">
            <a:extLst>
              <a:ext uri="{FF2B5EF4-FFF2-40B4-BE49-F238E27FC236}">
                <a16:creationId xmlns:a16="http://schemas.microsoft.com/office/drawing/2014/main" id="{F7A2260E-7E5A-D243-A228-3D9137B7F629}"/>
              </a:ext>
            </a:extLst>
          </p:cNvPr>
          <p:cNvSpPr txBox="1">
            <a:spLocks noChangeArrowheads="1"/>
          </p:cNvSpPr>
          <p:nvPr/>
        </p:nvSpPr>
        <p:spPr bwMode="auto">
          <a:xfrm>
            <a:off x="36512058" y="17185260"/>
            <a:ext cx="13646292" cy="2062103"/>
          </a:xfrm>
          <a:prstGeom prst="rect">
            <a:avLst/>
          </a:prstGeom>
          <a:noFill/>
          <a:ln w="12700">
            <a:solidFill>
              <a:schemeClr val="accent1"/>
            </a:solidFill>
            <a:miter lim="800000"/>
            <a:headEnd type="none" w="sm" len="sm"/>
            <a:tailEnd type="none" w="sm" len="sm"/>
          </a:ln>
        </p:spPr>
        <p:txBody>
          <a:bodyPr wrap="square">
            <a:spAutoFit/>
          </a:bodyPr>
          <a:lstStyle/>
          <a:p>
            <a:pPr eaLnBrk="0" hangingPunct="0"/>
            <a:r>
              <a:rPr lang="en-US" sz="3200" b="1" dirty="0">
                <a:solidFill>
                  <a:srgbClr val="0199D2"/>
                </a:solidFill>
                <a:latin typeface="Arial" panose="020B0604020202020204" pitchFamily="34" charset="0"/>
                <a:cs typeface="Arial" panose="020B0604020202020204" pitchFamily="34" charset="0"/>
              </a:rPr>
              <a:t>Figure 3</a:t>
            </a:r>
            <a:r>
              <a:rPr lang="en-US" sz="3200" b="1" dirty="0">
                <a:latin typeface="Arial" panose="020B0604020202020204" pitchFamily="34" charset="0"/>
                <a:cs typeface="Arial" panose="020B0604020202020204" pitchFamily="34" charset="0"/>
              </a:rPr>
              <a:t>. Box plot of day-28 PPQ in children receiving DHA-PPQ as chemoprevention with concomitant antiretroviral regimens</a:t>
            </a:r>
            <a:r>
              <a:rPr lang="en-US" sz="3200" dirty="0">
                <a:latin typeface="Arial" panose="020B0604020202020204" pitchFamily="34" charset="0"/>
                <a:cs typeface="Arial" panose="020B0604020202020204" pitchFamily="34" charset="0"/>
              </a:rPr>
              <a:t>. CT (11-17 </a:t>
            </a:r>
            <a:r>
              <a:rPr lang="en-US" sz="3200" dirty="0" err="1">
                <a:latin typeface="Arial" panose="020B0604020202020204" pitchFamily="34" charset="0"/>
                <a:cs typeface="Arial" panose="020B0604020202020204" pitchFamily="34" charset="0"/>
              </a:rPr>
              <a:t>yr</a:t>
            </a:r>
            <a:r>
              <a:rPr lang="en-US" sz="3200" dirty="0">
                <a:latin typeface="Arial" panose="020B0604020202020204" pitchFamily="34" charset="0"/>
                <a:cs typeface="Arial" panose="020B0604020202020204" pitchFamily="34" charset="0"/>
              </a:rPr>
              <a:t>), DTG controls; DTG, dolutegravir; CT (3-10yr), controls for LPV/r and EFV; LPV/r, lopinavir/ritonavir; EFV, efavirenz. </a:t>
            </a:r>
          </a:p>
        </p:txBody>
      </p:sp>
      <p:grpSp>
        <p:nvGrpSpPr>
          <p:cNvPr id="44" name="Group 43">
            <a:extLst>
              <a:ext uri="{FF2B5EF4-FFF2-40B4-BE49-F238E27FC236}">
                <a16:creationId xmlns:a16="http://schemas.microsoft.com/office/drawing/2014/main" id="{C4E028DC-F3A4-DDE4-AD59-577B7C16C068}"/>
              </a:ext>
            </a:extLst>
          </p:cNvPr>
          <p:cNvGrpSpPr/>
          <p:nvPr/>
        </p:nvGrpSpPr>
        <p:grpSpPr>
          <a:xfrm>
            <a:off x="36342605" y="7007700"/>
            <a:ext cx="13815746" cy="10051841"/>
            <a:chOff x="36342604" y="12657363"/>
            <a:chExt cx="13815746" cy="10051841"/>
          </a:xfrm>
        </p:grpSpPr>
        <p:pic>
          <p:nvPicPr>
            <p:cNvPr id="43" name="Picture 42" descr="A graph of a group&#10;&#10;Description automatically generated">
              <a:extLst>
                <a:ext uri="{FF2B5EF4-FFF2-40B4-BE49-F238E27FC236}">
                  <a16:creationId xmlns:a16="http://schemas.microsoft.com/office/drawing/2014/main" id="{C792ED51-45D1-8B81-9EA8-DCE3EE5B57E9}"/>
                </a:ext>
              </a:extLst>
            </p:cNvPr>
            <p:cNvPicPr>
              <a:picLocks noChangeAspect="1"/>
            </p:cNvPicPr>
            <p:nvPr/>
          </p:nvPicPr>
          <p:blipFill>
            <a:blip r:embed="rId4"/>
            <a:stretch>
              <a:fillRect/>
            </a:stretch>
          </p:blipFill>
          <p:spPr>
            <a:xfrm>
              <a:off x="36342604" y="12657363"/>
              <a:ext cx="13815746" cy="10051841"/>
            </a:xfrm>
            <a:prstGeom prst="rect">
              <a:avLst/>
            </a:prstGeom>
          </p:spPr>
        </p:pic>
        <p:sp>
          <p:nvSpPr>
            <p:cNvPr id="2066" name="TextBox 2065">
              <a:extLst>
                <a:ext uri="{FF2B5EF4-FFF2-40B4-BE49-F238E27FC236}">
                  <a16:creationId xmlns:a16="http://schemas.microsoft.com/office/drawing/2014/main" id="{69397B32-F4E4-533A-53D9-B83C081621A2}"/>
                </a:ext>
              </a:extLst>
            </p:cNvPr>
            <p:cNvSpPr txBox="1"/>
            <p:nvPr/>
          </p:nvSpPr>
          <p:spPr>
            <a:xfrm>
              <a:off x="46491688" y="13447812"/>
              <a:ext cx="1314784" cy="954107"/>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LPV/r</a:t>
              </a:r>
            </a:p>
            <a:p>
              <a:r>
                <a:rPr lang="en-US" sz="2800" b="1" dirty="0">
                  <a:latin typeface="Arial" panose="020B0604020202020204" pitchFamily="34" charset="0"/>
                  <a:cs typeface="Arial" panose="020B0604020202020204" pitchFamily="34" charset="0"/>
                </a:rPr>
                <a:t>+175%</a:t>
              </a:r>
            </a:p>
          </p:txBody>
        </p:sp>
        <p:sp>
          <p:nvSpPr>
            <p:cNvPr id="2067" name="TextBox 2066">
              <a:extLst>
                <a:ext uri="{FF2B5EF4-FFF2-40B4-BE49-F238E27FC236}">
                  <a16:creationId xmlns:a16="http://schemas.microsoft.com/office/drawing/2014/main" id="{9A12B869-F1B9-23A5-FC98-D6A70EDA7032}"/>
                </a:ext>
              </a:extLst>
            </p:cNvPr>
            <p:cNvSpPr txBox="1"/>
            <p:nvPr/>
          </p:nvSpPr>
          <p:spPr>
            <a:xfrm>
              <a:off x="40552903" y="16919891"/>
              <a:ext cx="1734771" cy="954107"/>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DTG</a:t>
              </a:r>
            </a:p>
            <a:p>
              <a:r>
                <a:rPr lang="en-US" sz="2800" b="1" dirty="0">
                  <a:latin typeface="Arial" panose="020B0604020202020204" pitchFamily="34" charset="0"/>
                  <a:cs typeface="Arial" panose="020B0604020202020204" pitchFamily="34" charset="0"/>
                </a:rPr>
                <a:t>-32%</a:t>
              </a:r>
            </a:p>
          </p:txBody>
        </p:sp>
        <p:sp>
          <p:nvSpPr>
            <p:cNvPr id="2069" name="TextBox 2068">
              <a:extLst>
                <a:ext uri="{FF2B5EF4-FFF2-40B4-BE49-F238E27FC236}">
                  <a16:creationId xmlns:a16="http://schemas.microsoft.com/office/drawing/2014/main" id="{8502A173-6302-AD14-F565-7FE304887870}"/>
                </a:ext>
              </a:extLst>
            </p:cNvPr>
            <p:cNvSpPr txBox="1"/>
            <p:nvPr/>
          </p:nvSpPr>
          <p:spPr>
            <a:xfrm>
              <a:off x="47721023" y="19405379"/>
              <a:ext cx="1024639" cy="954107"/>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EFV</a:t>
              </a:r>
            </a:p>
            <a:p>
              <a:r>
                <a:rPr lang="en-US" sz="2800" b="1" dirty="0">
                  <a:latin typeface="Arial" panose="020B0604020202020204" pitchFamily="34" charset="0"/>
                  <a:cs typeface="Arial" panose="020B0604020202020204" pitchFamily="34" charset="0"/>
                </a:rPr>
                <a:t>-84%</a:t>
              </a:r>
            </a:p>
          </p:txBody>
        </p:sp>
      </p:grpSp>
      <p:sp>
        <p:nvSpPr>
          <p:cNvPr id="2077" name="Text Box 132">
            <a:extLst>
              <a:ext uri="{FF2B5EF4-FFF2-40B4-BE49-F238E27FC236}">
                <a16:creationId xmlns:a16="http://schemas.microsoft.com/office/drawing/2014/main" id="{76B6A403-7AED-E772-D0AD-F1B9B4575342}"/>
              </a:ext>
            </a:extLst>
          </p:cNvPr>
          <p:cNvSpPr txBox="1">
            <a:spLocks noChangeArrowheads="1"/>
          </p:cNvSpPr>
          <p:nvPr/>
        </p:nvSpPr>
        <p:spPr bwMode="auto">
          <a:xfrm>
            <a:off x="18747434" y="6948174"/>
            <a:ext cx="15204572" cy="1077218"/>
          </a:xfrm>
          <a:prstGeom prst="rect">
            <a:avLst/>
          </a:prstGeom>
          <a:noFill/>
          <a:ln w="12700">
            <a:noFill/>
            <a:miter lim="800000"/>
            <a:headEnd type="none" w="sm" len="sm"/>
            <a:tailEnd type="none" w="sm" len="sm"/>
          </a:ln>
        </p:spPr>
        <p:txBody>
          <a:bodyPr wrap="square">
            <a:spAutoFit/>
          </a:bodyPr>
          <a:lstStyle/>
          <a:p>
            <a:pPr eaLnBrk="0" hangingPunct="0"/>
            <a:r>
              <a:rPr lang="en-US" sz="3200" b="1" dirty="0">
                <a:solidFill>
                  <a:srgbClr val="0199D2"/>
                </a:solidFill>
                <a:latin typeface="Arial" panose="020B0604020202020204" pitchFamily="34" charset="0"/>
                <a:cs typeface="Arial" panose="020B0604020202020204" pitchFamily="34" charset="0"/>
              </a:rPr>
              <a:t>Table 2</a:t>
            </a:r>
            <a:r>
              <a:rPr lang="en-US" sz="3200"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PK parameters of piperaquine in children in the context of DTG-based antiretroviral therapy</a:t>
            </a:r>
          </a:p>
        </p:txBody>
      </p:sp>
      <p:sp>
        <p:nvSpPr>
          <p:cNvPr id="2078" name="Text Box 124">
            <a:extLst>
              <a:ext uri="{FF2B5EF4-FFF2-40B4-BE49-F238E27FC236}">
                <a16:creationId xmlns:a16="http://schemas.microsoft.com/office/drawing/2014/main" id="{AA6EAA3B-7432-7EBE-797B-165EDA17088B}"/>
              </a:ext>
            </a:extLst>
          </p:cNvPr>
          <p:cNvSpPr txBox="1">
            <a:spLocks noChangeArrowheads="1"/>
          </p:cNvSpPr>
          <p:nvPr/>
        </p:nvSpPr>
        <p:spPr bwMode="auto">
          <a:xfrm>
            <a:off x="828795" y="33144581"/>
            <a:ext cx="9548348" cy="584775"/>
          </a:xfrm>
          <a:prstGeom prst="rect">
            <a:avLst/>
          </a:prstGeom>
          <a:noFill/>
          <a:ln w="12700">
            <a:noFill/>
            <a:miter lim="800000"/>
            <a:headEnd type="none" w="sm" len="sm"/>
            <a:tailEnd type="none" w="sm" len="sm"/>
          </a:ln>
        </p:spPr>
        <p:txBody>
          <a:bodyPr wrap="square">
            <a:spAutoFit/>
          </a:bodyPr>
          <a:lstStyle/>
          <a:p>
            <a:pPr eaLnBrk="0" hangingPunct="0">
              <a:spcBef>
                <a:spcPct val="50000"/>
              </a:spcBef>
            </a:pPr>
            <a:r>
              <a:rPr lang="en-US" sz="3200" b="1" dirty="0">
                <a:solidFill>
                  <a:srgbClr val="0199D2"/>
                </a:solidFill>
                <a:latin typeface="Arial" panose="020B0604020202020204" pitchFamily="34" charset="0"/>
                <a:cs typeface="Arial" panose="020B0604020202020204" pitchFamily="34" charset="0"/>
              </a:rPr>
              <a:t>Table 1</a:t>
            </a:r>
            <a:r>
              <a:rPr lang="en-US" sz="3200" b="1" dirty="0">
                <a:latin typeface="Arial" panose="020B0604020202020204" pitchFamily="34" charset="0"/>
                <a:cs typeface="Arial" panose="020B0604020202020204" pitchFamily="34" charset="0"/>
              </a:rPr>
              <a:t>. Demographic data  of s</a:t>
            </a:r>
            <a:r>
              <a:rPr lang="en-US" sz="3200" b="1" dirty="0">
                <a:solidFill>
                  <a:srgbClr val="000000"/>
                </a:solidFill>
                <a:latin typeface="Arial" panose="020B0604020202020204" pitchFamily="34" charset="0"/>
                <a:cs typeface="Arial" panose="020B0604020202020204" pitchFamily="34" charset="0"/>
              </a:rPr>
              <a:t>tudy participants</a:t>
            </a:r>
          </a:p>
        </p:txBody>
      </p:sp>
      <p:sp>
        <p:nvSpPr>
          <p:cNvPr id="2081" name="Text Box 548">
            <a:extLst>
              <a:ext uri="{FF2B5EF4-FFF2-40B4-BE49-F238E27FC236}">
                <a16:creationId xmlns:a16="http://schemas.microsoft.com/office/drawing/2014/main" id="{8BA31B8A-F6F5-B52C-8EED-59890920C438}"/>
              </a:ext>
            </a:extLst>
          </p:cNvPr>
          <p:cNvSpPr txBox="1">
            <a:spLocks noChangeArrowheads="1"/>
          </p:cNvSpPr>
          <p:nvPr/>
        </p:nvSpPr>
        <p:spPr bwMode="auto">
          <a:xfrm>
            <a:off x="36701781" y="30431612"/>
            <a:ext cx="13456579" cy="194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5400">
                <a:solidFill>
                  <a:schemeClr val="tx1"/>
                </a:solidFill>
                <a:latin typeface="Times" charset="0"/>
                <a:ea typeface="MS PGothic" charset="-128"/>
              </a:defRPr>
            </a:lvl1pPr>
            <a:lvl2pPr marL="742950" indent="-285750">
              <a:spcBef>
                <a:spcPct val="20000"/>
              </a:spcBef>
              <a:buChar char="–"/>
              <a:defRPr sz="13400">
                <a:solidFill>
                  <a:schemeClr val="tx1"/>
                </a:solidFill>
                <a:latin typeface="Times" charset="0"/>
                <a:ea typeface="MS PGothic" charset="-128"/>
              </a:defRPr>
            </a:lvl2pPr>
            <a:lvl3pPr marL="1143000" indent="-228600">
              <a:spcBef>
                <a:spcPct val="20000"/>
              </a:spcBef>
              <a:buChar char="•"/>
              <a:defRPr sz="11500">
                <a:solidFill>
                  <a:schemeClr val="tx1"/>
                </a:solidFill>
                <a:latin typeface="Times" charset="0"/>
                <a:ea typeface="MS PGothic" charset="-128"/>
              </a:defRPr>
            </a:lvl3pPr>
            <a:lvl4pPr marL="1600200" indent="-228600">
              <a:spcBef>
                <a:spcPct val="20000"/>
              </a:spcBef>
              <a:buChar char="–"/>
              <a:defRPr sz="9600">
                <a:solidFill>
                  <a:schemeClr val="tx1"/>
                </a:solidFill>
                <a:latin typeface="Times" charset="0"/>
                <a:ea typeface="MS PGothic" charset="-128"/>
              </a:defRPr>
            </a:lvl4pPr>
            <a:lvl5pPr marL="2057400" indent="-228600">
              <a:spcBef>
                <a:spcPct val="20000"/>
              </a:spcBef>
              <a:buChar char="»"/>
              <a:defRPr sz="9600">
                <a:solidFill>
                  <a:schemeClr val="tx1"/>
                </a:solidFill>
                <a:latin typeface="Times" charset="0"/>
                <a:ea typeface="MS PGothic" charset="-128"/>
              </a:defRPr>
            </a:lvl5pPr>
            <a:lvl6pPr marL="2514600" indent="-228600" eaLnBrk="0" fontAlgn="base" hangingPunct="0">
              <a:spcBef>
                <a:spcPct val="20000"/>
              </a:spcBef>
              <a:spcAft>
                <a:spcPct val="0"/>
              </a:spcAft>
              <a:buChar char="»"/>
              <a:defRPr sz="9600">
                <a:solidFill>
                  <a:schemeClr val="tx1"/>
                </a:solidFill>
                <a:latin typeface="Times" charset="0"/>
                <a:ea typeface="MS PGothic" charset="-128"/>
              </a:defRPr>
            </a:lvl6pPr>
            <a:lvl7pPr marL="2971800" indent="-228600" eaLnBrk="0" fontAlgn="base" hangingPunct="0">
              <a:spcBef>
                <a:spcPct val="20000"/>
              </a:spcBef>
              <a:spcAft>
                <a:spcPct val="0"/>
              </a:spcAft>
              <a:buChar char="»"/>
              <a:defRPr sz="9600">
                <a:solidFill>
                  <a:schemeClr val="tx1"/>
                </a:solidFill>
                <a:latin typeface="Times" charset="0"/>
                <a:ea typeface="MS PGothic" charset="-128"/>
              </a:defRPr>
            </a:lvl7pPr>
            <a:lvl8pPr marL="3429000" indent="-228600" eaLnBrk="0" fontAlgn="base" hangingPunct="0">
              <a:spcBef>
                <a:spcPct val="20000"/>
              </a:spcBef>
              <a:spcAft>
                <a:spcPct val="0"/>
              </a:spcAft>
              <a:buChar char="»"/>
              <a:defRPr sz="9600">
                <a:solidFill>
                  <a:schemeClr val="tx1"/>
                </a:solidFill>
                <a:latin typeface="Times" charset="0"/>
                <a:ea typeface="MS PGothic" charset="-128"/>
              </a:defRPr>
            </a:lvl8pPr>
            <a:lvl9pPr marL="3886200" indent="-228600" eaLnBrk="0" fontAlgn="base" hangingPunct="0">
              <a:spcBef>
                <a:spcPct val="20000"/>
              </a:spcBef>
              <a:spcAft>
                <a:spcPct val="0"/>
              </a:spcAft>
              <a:buChar char="»"/>
              <a:defRPr sz="9600">
                <a:solidFill>
                  <a:schemeClr val="tx1"/>
                </a:solidFill>
                <a:latin typeface="Times" charset="0"/>
                <a:ea typeface="MS PGothic" charset="-128"/>
              </a:defRPr>
            </a:lvl9pPr>
          </a:lstStyle>
          <a:p>
            <a:pPr eaLnBrk="0" hangingPunct="0">
              <a:buNone/>
            </a:pPr>
            <a:r>
              <a:rPr lang="en-US" altLang="en-US" sz="3267" b="1" dirty="0">
                <a:solidFill>
                  <a:srgbClr val="0199D2"/>
                </a:solidFill>
                <a:latin typeface="Arial" charset="0"/>
              </a:rPr>
              <a:t>Fi</a:t>
            </a:r>
            <a:r>
              <a:rPr lang="en-US" altLang="en-US" sz="2800" b="1" dirty="0">
                <a:solidFill>
                  <a:srgbClr val="0199D2"/>
                </a:solidFill>
                <a:latin typeface="Arial" charset="0"/>
              </a:rPr>
              <a:t>gure 4</a:t>
            </a:r>
            <a:r>
              <a:rPr lang="en-US" altLang="en-US" sz="2800" dirty="0">
                <a:solidFill>
                  <a:schemeClr val="accent1"/>
                </a:solidFill>
                <a:latin typeface="Arial" charset="0"/>
              </a:rPr>
              <a:t>. </a:t>
            </a:r>
            <a:r>
              <a:rPr lang="en-US" sz="3200" b="1" dirty="0">
                <a:latin typeface="Arial" panose="020B0604020202020204" pitchFamily="34" charset="0"/>
                <a:cs typeface="Arial" panose="020B0604020202020204" pitchFamily="34" charset="0"/>
              </a:rPr>
              <a:t>Box plot of day-42 PPQ in children receiving DHA-PPQ as chemoprevention with concomitant antiretroviral regimens. </a:t>
            </a:r>
            <a:r>
              <a:rPr lang="en-US" sz="2800" dirty="0">
                <a:latin typeface="Arial" panose="020B0604020202020204" pitchFamily="34" charset="0"/>
                <a:cs typeface="Arial" panose="020B0604020202020204" pitchFamily="34" charset="0"/>
              </a:rPr>
              <a:t>CT (11-17 </a:t>
            </a:r>
            <a:r>
              <a:rPr lang="en-US" sz="2800" dirty="0" err="1">
                <a:latin typeface="Arial" panose="020B0604020202020204" pitchFamily="34" charset="0"/>
                <a:cs typeface="Arial" panose="020B0604020202020204" pitchFamily="34" charset="0"/>
              </a:rPr>
              <a:t>yr</a:t>
            </a:r>
            <a:r>
              <a:rPr lang="en-US" sz="2800" dirty="0">
                <a:latin typeface="Arial" panose="020B0604020202020204" pitchFamily="34" charset="0"/>
                <a:cs typeface="Arial" panose="020B0604020202020204" pitchFamily="34" charset="0"/>
              </a:rPr>
              <a:t>), DTG controls; DTG, dolutegravir; CT (3-10yr), controls for LPV/r and EFV; LPV/r, lopinavir/ritonavir; EFV, efavirenz.</a:t>
            </a:r>
            <a:endParaRPr lang="en-US" altLang="en-US" sz="3267" dirty="0">
              <a:latin typeface="Arial" charset="0"/>
            </a:endParaRPr>
          </a:p>
        </p:txBody>
      </p:sp>
      <p:sp>
        <p:nvSpPr>
          <p:cNvPr id="2086" name="AutoShape 209">
            <a:extLst>
              <a:ext uri="{FF2B5EF4-FFF2-40B4-BE49-F238E27FC236}">
                <a16:creationId xmlns:a16="http://schemas.microsoft.com/office/drawing/2014/main" id="{90C0175B-64B1-16F4-F665-0529A471F4BF}"/>
              </a:ext>
            </a:extLst>
          </p:cNvPr>
          <p:cNvSpPr>
            <a:spLocks noChangeArrowheads="1"/>
          </p:cNvSpPr>
          <p:nvPr/>
        </p:nvSpPr>
        <p:spPr bwMode="auto">
          <a:xfrm>
            <a:off x="36701771" y="33054618"/>
            <a:ext cx="12834856" cy="1526856"/>
          </a:xfrm>
          <a:prstGeom prst="cube">
            <a:avLst>
              <a:gd name="adj" fmla="val 25000"/>
            </a:avLst>
          </a:prstGeom>
          <a:solidFill>
            <a:srgbClr val="2799A1"/>
          </a:solidFill>
          <a:ln w="12700">
            <a:solidFill>
              <a:srgbClr val="2799A1"/>
            </a:solidFill>
            <a:miter lim="800000"/>
            <a:headEnd type="none" w="sm" len="sm"/>
            <a:tailEnd type="none" w="sm" len="sm"/>
          </a:ln>
        </p:spPr>
        <p:txBody>
          <a:bodyPr wrap="none" lIns="237050" tIns="118523" rIns="237050" bIns="118523" anchor="ctr"/>
          <a:lstStyle/>
          <a:p>
            <a:pPr algn="ctr" defTabSz="2370782"/>
            <a:r>
              <a:rPr lang="en-US" sz="4667" b="1" dirty="0">
                <a:solidFill>
                  <a:srgbClr val="FEFEF4"/>
                </a:solidFill>
                <a:latin typeface="Arial" panose="020B0604020202020204" pitchFamily="34" charset="0"/>
                <a:cs typeface="Arial" panose="020B0604020202020204" pitchFamily="34" charset="0"/>
              </a:rPr>
              <a:t>Conclusions</a:t>
            </a:r>
          </a:p>
        </p:txBody>
      </p:sp>
      <p:sp>
        <p:nvSpPr>
          <p:cNvPr id="2088" name="AutoShape 207">
            <a:extLst>
              <a:ext uri="{FF2B5EF4-FFF2-40B4-BE49-F238E27FC236}">
                <a16:creationId xmlns:a16="http://schemas.microsoft.com/office/drawing/2014/main" id="{9A001FD2-40FB-487F-5297-C6D1E303BDE7}"/>
              </a:ext>
            </a:extLst>
          </p:cNvPr>
          <p:cNvSpPr>
            <a:spLocks noChangeArrowheads="1"/>
          </p:cNvSpPr>
          <p:nvPr/>
        </p:nvSpPr>
        <p:spPr bwMode="auto">
          <a:xfrm>
            <a:off x="36590751" y="40317743"/>
            <a:ext cx="12945885" cy="1495085"/>
          </a:xfrm>
          <a:prstGeom prst="cube">
            <a:avLst>
              <a:gd name="adj" fmla="val 25000"/>
            </a:avLst>
          </a:prstGeom>
          <a:solidFill>
            <a:srgbClr val="2799A1"/>
          </a:solidFill>
          <a:ln w="12700">
            <a:solidFill>
              <a:srgbClr val="2799A1"/>
            </a:solidFill>
            <a:miter lim="800000"/>
            <a:headEnd type="none" w="sm" len="sm"/>
            <a:tailEnd type="none" w="sm" len="sm"/>
          </a:ln>
        </p:spPr>
        <p:txBody>
          <a:bodyPr wrap="none" lIns="237050" tIns="118523" rIns="237050" bIns="118523" anchor="ctr"/>
          <a:lstStyle/>
          <a:p>
            <a:pPr algn="ctr" defTabSz="2370782"/>
            <a:r>
              <a:rPr lang="en-US" sz="4667" b="1" dirty="0">
                <a:solidFill>
                  <a:srgbClr val="FEFEF4"/>
                </a:solidFill>
                <a:latin typeface="Arial" panose="020B0604020202020204" pitchFamily="34" charset="0"/>
                <a:cs typeface="Arial" panose="020B0604020202020204" pitchFamily="34" charset="0"/>
              </a:rPr>
              <a:t>References and Funding</a:t>
            </a:r>
          </a:p>
        </p:txBody>
      </p:sp>
      <p:sp>
        <p:nvSpPr>
          <p:cNvPr id="36" name="Text Box 132">
            <a:extLst>
              <a:ext uri="{FF2B5EF4-FFF2-40B4-BE49-F238E27FC236}">
                <a16:creationId xmlns:a16="http://schemas.microsoft.com/office/drawing/2014/main" id="{92C3E6B2-BA81-13A5-6F9B-0B68AAB6F9D8}"/>
              </a:ext>
            </a:extLst>
          </p:cNvPr>
          <p:cNvSpPr txBox="1">
            <a:spLocks noChangeArrowheads="1"/>
          </p:cNvSpPr>
          <p:nvPr/>
        </p:nvSpPr>
        <p:spPr bwMode="auto">
          <a:xfrm>
            <a:off x="18436547" y="15600061"/>
            <a:ext cx="17263304" cy="1077218"/>
          </a:xfrm>
          <a:prstGeom prst="rect">
            <a:avLst/>
          </a:prstGeom>
          <a:noFill/>
          <a:ln w="12700">
            <a:noFill/>
            <a:miter lim="800000"/>
            <a:headEnd type="none" w="sm" len="sm"/>
            <a:tailEnd type="none" w="sm" len="sm"/>
          </a:ln>
        </p:spPr>
        <p:txBody>
          <a:bodyPr wrap="square">
            <a:spAutoFit/>
          </a:bodyPr>
          <a:lstStyle/>
          <a:p>
            <a:pPr eaLnBrk="0" hangingPunct="0"/>
            <a:r>
              <a:rPr lang="en-US" sz="3200" b="1" dirty="0">
                <a:solidFill>
                  <a:srgbClr val="0199D2"/>
                </a:solidFill>
                <a:latin typeface="Arial" panose="020B0604020202020204" pitchFamily="34" charset="0"/>
                <a:cs typeface="Arial" panose="020B0604020202020204" pitchFamily="34" charset="0"/>
              </a:rPr>
              <a:t>Table 3</a:t>
            </a:r>
            <a:r>
              <a:rPr lang="en-US" sz="3200"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PK parameters of piperaquine in children in the context of LPV/r- and EFV-based antiretroviral therapy.</a:t>
            </a:r>
          </a:p>
        </p:txBody>
      </p:sp>
      <p:graphicFrame>
        <p:nvGraphicFramePr>
          <p:cNvPr id="37" name="Table 36">
            <a:extLst>
              <a:ext uri="{FF2B5EF4-FFF2-40B4-BE49-F238E27FC236}">
                <a16:creationId xmlns:a16="http://schemas.microsoft.com/office/drawing/2014/main" id="{3E5618C9-5FED-DBC8-4133-770658C33FDB}"/>
              </a:ext>
            </a:extLst>
          </p:cNvPr>
          <p:cNvGraphicFramePr>
            <a:graphicFrameLocks noGrp="1"/>
          </p:cNvGraphicFramePr>
          <p:nvPr>
            <p:extLst>
              <p:ext uri="{D42A27DB-BD31-4B8C-83A1-F6EECF244321}">
                <p14:modId xmlns:p14="http://schemas.microsoft.com/office/powerpoint/2010/main" val="2095252189"/>
              </p:ext>
            </p:extLst>
          </p:nvPr>
        </p:nvGraphicFramePr>
        <p:xfrm>
          <a:off x="19053335" y="8081670"/>
          <a:ext cx="14639148" cy="6284356"/>
        </p:xfrm>
        <a:graphic>
          <a:graphicData uri="http://schemas.openxmlformats.org/drawingml/2006/table">
            <a:tbl>
              <a:tblPr>
                <a:tableStyleId>{5C22544A-7EE6-4342-B048-85BDC9FD1C3A}</a:tableStyleId>
              </a:tblPr>
              <a:tblGrid>
                <a:gridCol w="3470020">
                  <a:extLst>
                    <a:ext uri="{9D8B030D-6E8A-4147-A177-3AD203B41FA5}">
                      <a16:colId xmlns:a16="http://schemas.microsoft.com/office/drawing/2014/main" val="2033141317"/>
                    </a:ext>
                  </a:extLst>
                </a:gridCol>
                <a:gridCol w="3216998">
                  <a:extLst>
                    <a:ext uri="{9D8B030D-6E8A-4147-A177-3AD203B41FA5}">
                      <a16:colId xmlns:a16="http://schemas.microsoft.com/office/drawing/2014/main" val="515172798"/>
                    </a:ext>
                  </a:extLst>
                </a:gridCol>
                <a:gridCol w="4120649">
                  <a:extLst>
                    <a:ext uri="{9D8B030D-6E8A-4147-A177-3AD203B41FA5}">
                      <a16:colId xmlns:a16="http://schemas.microsoft.com/office/drawing/2014/main" val="3817046043"/>
                    </a:ext>
                  </a:extLst>
                </a:gridCol>
                <a:gridCol w="1735010">
                  <a:extLst>
                    <a:ext uri="{9D8B030D-6E8A-4147-A177-3AD203B41FA5}">
                      <a16:colId xmlns:a16="http://schemas.microsoft.com/office/drawing/2014/main" val="3084063288"/>
                    </a:ext>
                  </a:extLst>
                </a:gridCol>
                <a:gridCol w="2096471">
                  <a:extLst>
                    <a:ext uri="{9D8B030D-6E8A-4147-A177-3AD203B41FA5}">
                      <a16:colId xmlns:a16="http://schemas.microsoft.com/office/drawing/2014/main" val="3514476925"/>
                    </a:ext>
                  </a:extLst>
                </a:gridCol>
              </a:tblGrid>
              <a:tr h="483412">
                <a:tc>
                  <a:txBody>
                    <a:bodyPr/>
                    <a:lstStyle/>
                    <a:p>
                      <a:pPr algn="l" fontAlgn="b"/>
                      <a:r>
                        <a:rPr lang="en-US" sz="2800" b="1" u="none" strike="noStrike" dirty="0">
                          <a:effectLst/>
                          <a:latin typeface="Arial" panose="020B0604020202020204" pitchFamily="34" charset="0"/>
                          <a:cs typeface="Arial" panose="020B0604020202020204" pitchFamily="34" charset="0"/>
                        </a:rPr>
                        <a:t>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ctr" fontAlgn="b"/>
                      <a:r>
                        <a:rPr lang="en-US" sz="2800" b="1" u="none" strike="noStrike" dirty="0">
                          <a:effectLst/>
                          <a:latin typeface="Arial" panose="020B0604020202020204" pitchFamily="34" charset="0"/>
                          <a:cs typeface="Arial" panose="020B0604020202020204" pitchFamily="34" charset="0"/>
                        </a:rPr>
                        <a:t>HIV+ children</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ctr" fontAlgn="b"/>
                      <a:r>
                        <a:rPr lang="en-US" sz="2800" b="1" u="none" strike="noStrike" dirty="0">
                          <a:effectLst/>
                          <a:latin typeface="Arial" panose="020B0604020202020204" pitchFamily="34" charset="0"/>
                          <a:cs typeface="Arial" panose="020B0604020202020204" pitchFamily="34" charset="0"/>
                        </a:rPr>
                        <a:t>HIV- children</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l" fontAlgn="b"/>
                      <a:r>
                        <a:rPr lang="en-US" sz="2800" b="1" u="none" strike="noStrike" dirty="0">
                          <a:effectLst/>
                          <a:latin typeface="Arial" panose="020B0604020202020204" pitchFamily="34" charset="0"/>
                          <a:cs typeface="Arial" panose="020B0604020202020204" pitchFamily="34" charset="0"/>
                        </a:rPr>
                        <a:t>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ctr" fontAlgn="b"/>
                      <a:r>
                        <a:rPr lang="en-US" sz="2800" b="1" u="none" strike="noStrike">
                          <a:effectLst/>
                          <a:latin typeface="Arial" panose="020B0604020202020204" pitchFamily="34" charset="0"/>
                          <a:cs typeface="Arial" panose="020B0604020202020204" pitchFamily="34" charset="0"/>
                        </a:rPr>
                        <a:t> </a:t>
                      </a:r>
                      <a:endParaRPr lang="en-US" sz="28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77826647"/>
                  </a:ext>
                </a:extLst>
              </a:tr>
              <a:tr h="483412">
                <a:tc>
                  <a:txBody>
                    <a:bodyPr/>
                    <a:lstStyle/>
                    <a:p>
                      <a:pPr algn="l" fontAlgn="b"/>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b="1" u="none" strike="noStrike" dirty="0">
                          <a:effectLst/>
                          <a:latin typeface="Arial" panose="020B0604020202020204" pitchFamily="34" charset="0"/>
                          <a:cs typeface="Arial" panose="020B0604020202020204" pitchFamily="34" charset="0"/>
                        </a:rPr>
                        <a:t>(DTG)</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b="1" u="none" strike="noStrike" dirty="0">
                          <a:effectLst/>
                          <a:latin typeface="Arial" panose="020B0604020202020204" pitchFamily="34" charset="0"/>
                          <a:cs typeface="Arial" panose="020B0604020202020204" pitchFamily="34" charset="0"/>
                        </a:rPr>
                        <a:t>Control</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endParaRPr lang="en-US" sz="28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4086510807"/>
                  </a:ext>
                </a:extLst>
              </a:tr>
              <a:tr h="483412">
                <a:tc>
                  <a:txBody>
                    <a:bodyPr/>
                    <a:lstStyle/>
                    <a:p>
                      <a:pPr algn="l" fontAlgn="b"/>
                      <a:r>
                        <a:rPr lang="en-US" sz="2800" b="1" u="none" strike="noStrike" dirty="0">
                          <a:effectLst/>
                          <a:latin typeface="Arial" panose="020B0604020202020204" pitchFamily="34" charset="0"/>
                          <a:cs typeface="Arial" panose="020B0604020202020204" pitchFamily="34" charset="0"/>
                        </a:rPr>
                        <a:t>PK parameters</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r>
                        <a:rPr lang="en-US" sz="2800" b="1" u="none" strike="noStrike" dirty="0">
                          <a:effectLst/>
                          <a:latin typeface="Arial" panose="020B0604020202020204" pitchFamily="34" charset="0"/>
                          <a:cs typeface="Arial" panose="020B0604020202020204" pitchFamily="34" charset="0"/>
                        </a:rPr>
                        <a:t>GM; 90%CI (n=30)</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r>
                        <a:rPr lang="en-US" sz="2800" b="1" u="none" strike="noStrike" dirty="0">
                          <a:effectLst/>
                          <a:latin typeface="Arial" panose="020B0604020202020204" pitchFamily="34" charset="0"/>
                          <a:cs typeface="Arial" panose="020B0604020202020204" pitchFamily="34" charset="0"/>
                        </a:rPr>
                        <a:t>GM; 90%CI (n=30)</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r>
                        <a:rPr lang="en-US" sz="2800" b="1" u="none" strike="noStrike" dirty="0">
                          <a:effectLst/>
                          <a:latin typeface="Arial" panose="020B0604020202020204" pitchFamily="34" charset="0"/>
                          <a:cs typeface="Arial" panose="020B0604020202020204" pitchFamily="34" charset="0"/>
                        </a:rPr>
                        <a:t>GMR</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r>
                        <a:rPr lang="en-US" sz="2800" b="1" u="none" strike="noStrike" dirty="0">
                          <a:effectLst/>
                          <a:latin typeface="Arial" panose="020B0604020202020204" pitchFamily="34" charset="0"/>
                          <a:cs typeface="Arial" panose="020B0604020202020204" pitchFamily="34" charset="0"/>
                        </a:rPr>
                        <a:t>P value</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924555"/>
                  </a:ext>
                </a:extLst>
              </a:tr>
              <a:tr h="483412">
                <a:tc>
                  <a:txBody>
                    <a:bodyPr/>
                    <a:lstStyle/>
                    <a:p>
                      <a:pPr algn="l" fontAlgn="b"/>
                      <a:r>
                        <a:rPr lang="en-US" sz="2800" b="1" u="none" strike="noStrike" dirty="0" err="1">
                          <a:effectLst/>
                          <a:latin typeface="Arial" panose="020B0604020202020204" pitchFamily="34" charset="0"/>
                          <a:cs typeface="Arial" panose="020B0604020202020204" pitchFamily="34" charset="0"/>
                        </a:rPr>
                        <a:t>C</a:t>
                      </a:r>
                      <a:r>
                        <a:rPr lang="en-US" sz="2800" b="1" u="none" strike="noStrike" baseline="-25000" dirty="0" err="1">
                          <a:effectLst/>
                          <a:latin typeface="Arial" panose="020B0604020202020204" pitchFamily="34" charset="0"/>
                          <a:cs typeface="Arial" panose="020B0604020202020204" pitchFamily="34" charset="0"/>
                        </a:rPr>
                        <a:t>max</a:t>
                      </a:r>
                      <a:r>
                        <a:rPr lang="en-US" sz="2800" b="1" u="none" strike="noStrike" dirty="0">
                          <a:effectLst/>
                          <a:latin typeface="Arial" panose="020B0604020202020204" pitchFamily="34" charset="0"/>
                          <a:cs typeface="Arial" panose="020B0604020202020204" pitchFamily="34" charset="0"/>
                        </a:rPr>
                        <a:t>, ng/mL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ctr" fontAlgn="b"/>
                      <a:r>
                        <a:rPr lang="en-US" sz="2800" u="none" strike="noStrike">
                          <a:effectLst/>
                          <a:latin typeface="Arial" panose="020B0604020202020204" pitchFamily="34" charset="0"/>
                          <a:cs typeface="Arial" panose="020B0604020202020204" pitchFamily="34" charset="0"/>
                        </a:rPr>
                        <a:t>285 (224, 363)</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ctr" fontAlgn="b"/>
                      <a:r>
                        <a:rPr lang="en-US" sz="2800" u="none" strike="noStrike" dirty="0">
                          <a:effectLst/>
                          <a:latin typeface="Arial" panose="020B0604020202020204" pitchFamily="34" charset="0"/>
                          <a:cs typeface="Arial" panose="020B0604020202020204" pitchFamily="34" charset="0"/>
                        </a:rPr>
                        <a:t>272 (221, 334)</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ctr" fontAlgn="b"/>
                      <a:r>
                        <a:rPr lang="en-US" sz="2800" u="none" strike="noStrike" dirty="0">
                          <a:effectLst/>
                          <a:latin typeface="Arial" panose="020B0604020202020204" pitchFamily="34" charset="0"/>
                          <a:cs typeface="Arial" panose="020B0604020202020204" pitchFamily="34" charset="0"/>
                        </a:rPr>
                        <a:t>1.05</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ctr" fontAlgn="b"/>
                      <a:r>
                        <a:rPr lang="en-US" sz="2800" u="none" strike="noStrike" dirty="0">
                          <a:effectLst/>
                          <a:latin typeface="Arial" panose="020B0604020202020204" pitchFamily="34" charset="0"/>
                          <a:cs typeface="Arial" panose="020B0604020202020204" pitchFamily="34" charset="0"/>
                        </a:rPr>
                        <a:t>0.73</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06927350"/>
                  </a:ext>
                </a:extLst>
              </a:tr>
              <a:tr h="483412">
                <a:tc>
                  <a:txBody>
                    <a:bodyPr/>
                    <a:lstStyle/>
                    <a:p>
                      <a:pPr algn="l" fontAlgn="b"/>
                      <a:r>
                        <a:rPr lang="en-US" sz="2800" b="1" u="none" strike="noStrike" dirty="0" err="1">
                          <a:effectLst/>
                          <a:latin typeface="Arial" panose="020B0604020202020204" pitchFamily="34" charset="0"/>
                          <a:cs typeface="Arial" panose="020B0604020202020204" pitchFamily="34" charset="0"/>
                        </a:rPr>
                        <a:t>T</a:t>
                      </a:r>
                      <a:r>
                        <a:rPr lang="en-US" sz="2800" b="1" u="none" strike="noStrike" baseline="-25000" dirty="0" err="1">
                          <a:effectLst/>
                          <a:latin typeface="Arial" panose="020B0604020202020204" pitchFamily="34" charset="0"/>
                          <a:cs typeface="Arial" panose="020B0604020202020204" pitchFamily="34" charset="0"/>
                        </a:rPr>
                        <a:t>max</a:t>
                      </a:r>
                      <a:r>
                        <a:rPr lang="en-US" sz="2800" b="1" u="none" strike="noStrike" dirty="0">
                          <a:effectLst/>
                          <a:latin typeface="Arial" panose="020B0604020202020204" pitchFamily="34" charset="0"/>
                          <a:cs typeface="Arial" panose="020B0604020202020204" pitchFamily="34" charset="0"/>
                        </a:rPr>
                        <a:t>, </a:t>
                      </a:r>
                      <a:r>
                        <a:rPr lang="en-US" sz="2800" b="1" u="none" strike="noStrike" dirty="0" err="1">
                          <a:effectLst/>
                          <a:latin typeface="Arial" panose="020B0604020202020204" pitchFamily="34" charset="0"/>
                          <a:cs typeface="Arial" panose="020B0604020202020204" pitchFamily="34" charset="0"/>
                        </a:rPr>
                        <a:t>hr</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dirty="0">
                          <a:effectLst/>
                          <a:latin typeface="Arial" panose="020B0604020202020204" pitchFamily="34" charset="0"/>
                          <a:cs typeface="Arial" panose="020B0604020202020204" pitchFamily="34" charset="0"/>
                        </a:rPr>
                        <a:t>3.04 (2.94, 6.02)</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4.02 (3.00, 6.05)</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dirty="0">
                          <a:effectLst/>
                          <a:latin typeface="Arial" panose="020B0604020202020204" pitchFamily="34" charset="0"/>
                          <a:cs typeface="Arial" panose="020B0604020202020204" pitchFamily="34" charset="0"/>
                        </a:rPr>
                        <a:t>1.320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dirty="0">
                          <a:effectLst/>
                          <a:latin typeface="Arial" panose="020B0604020202020204" pitchFamily="34" charset="0"/>
                          <a:cs typeface="Arial" panose="020B0604020202020204" pitchFamily="34" charset="0"/>
                        </a:rPr>
                        <a:t>0.16</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433787605"/>
                  </a:ext>
                </a:extLst>
              </a:tr>
              <a:tr h="483412">
                <a:tc>
                  <a:txBody>
                    <a:bodyPr/>
                    <a:lstStyle/>
                    <a:p>
                      <a:pPr algn="l" fontAlgn="b"/>
                      <a:r>
                        <a:rPr lang="en-US" sz="2800" b="1" u="none" strike="noStrike" dirty="0">
                          <a:effectLst/>
                          <a:latin typeface="Arial" panose="020B0604020202020204" pitchFamily="34" charset="0"/>
                          <a:cs typeface="Arial" panose="020B0604020202020204" pitchFamily="34" charset="0"/>
                        </a:rPr>
                        <a:t>t</a:t>
                      </a:r>
                      <a:r>
                        <a:rPr lang="en-US" sz="2800" b="1" u="none" strike="noStrike" baseline="-25000" dirty="0">
                          <a:effectLst/>
                          <a:latin typeface="Arial" panose="020B0604020202020204" pitchFamily="34" charset="0"/>
                          <a:cs typeface="Arial" panose="020B0604020202020204" pitchFamily="34" charset="0"/>
                        </a:rPr>
                        <a:t>1/2</a:t>
                      </a:r>
                      <a:r>
                        <a:rPr lang="en-US" sz="2800" b="1" u="none" strike="noStrike" dirty="0">
                          <a:effectLst/>
                          <a:latin typeface="Arial" panose="020B0604020202020204" pitchFamily="34" charset="0"/>
                          <a:cs typeface="Arial" panose="020B0604020202020204" pitchFamily="34" charset="0"/>
                        </a:rPr>
                        <a:t>,hr*</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434 (386, 487)</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400 (346, 461)</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1.090</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0.4</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424884665"/>
                  </a:ext>
                </a:extLst>
              </a:tr>
              <a:tr h="483412">
                <a:tc>
                  <a:txBody>
                    <a:bodyPr/>
                    <a:lstStyle/>
                    <a:p>
                      <a:pPr algn="l" fontAlgn="b"/>
                      <a:r>
                        <a:rPr lang="en-US" sz="2800" b="1" u="none" strike="noStrike" dirty="0">
                          <a:effectLst/>
                          <a:latin typeface="Arial" panose="020B0604020202020204" pitchFamily="34" charset="0"/>
                          <a:cs typeface="Arial" panose="020B0604020202020204" pitchFamily="34" charset="0"/>
                        </a:rPr>
                        <a:t>AUC</a:t>
                      </a:r>
                      <a:r>
                        <a:rPr lang="en-US" sz="2800" b="1" u="none" strike="noStrike" baseline="-25000" dirty="0">
                          <a:effectLst/>
                          <a:latin typeface="Arial" panose="020B0604020202020204" pitchFamily="34" charset="0"/>
                          <a:cs typeface="Arial" panose="020B0604020202020204" pitchFamily="34" charset="0"/>
                        </a:rPr>
                        <a:t>0-day21</a:t>
                      </a:r>
                      <a:r>
                        <a:rPr lang="en-US" sz="2800" b="1" u="none" strike="noStrike" dirty="0">
                          <a:effectLst/>
                          <a:latin typeface="Arial" panose="020B0604020202020204" pitchFamily="34" charset="0"/>
                          <a:cs typeface="Arial" panose="020B0604020202020204" pitchFamily="34" charset="0"/>
                        </a:rPr>
                        <a:t>, </a:t>
                      </a:r>
                      <a:r>
                        <a:rPr lang="en-US" sz="2800" b="1" u="none" strike="noStrike" dirty="0" err="1">
                          <a:effectLst/>
                          <a:latin typeface="Arial" panose="020B0604020202020204" pitchFamily="34" charset="0"/>
                          <a:cs typeface="Arial" panose="020B0604020202020204" pitchFamily="34" charset="0"/>
                        </a:rPr>
                        <a:t>hr·ng</a:t>
                      </a:r>
                      <a:r>
                        <a:rPr lang="en-US" sz="2800" b="1" u="none" strike="noStrike" dirty="0">
                          <a:effectLst/>
                          <a:latin typeface="Arial" panose="020B0604020202020204" pitchFamily="34" charset="0"/>
                          <a:cs typeface="Arial" panose="020B0604020202020204" pitchFamily="34" charset="0"/>
                        </a:rPr>
                        <a:t>/mL</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dirty="0">
                          <a:effectLst/>
                          <a:latin typeface="Arial" panose="020B0604020202020204" pitchFamily="34" charset="0"/>
                          <a:cs typeface="Arial" panose="020B0604020202020204" pitchFamily="34" charset="0"/>
                        </a:rPr>
                        <a:t>11.5 (9.24, 14.3)</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14.7 (12.5, 17.2)</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0.782</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0.16</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4026006542"/>
                  </a:ext>
                </a:extLst>
              </a:tr>
              <a:tr h="483412">
                <a:tc>
                  <a:txBody>
                    <a:bodyPr/>
                    <a:lstStyle/>
                    <a:p>
                      <a:pPr algn="l" fontAlgn="b"/>
                      <a:r>
                        <a:rPr lang="en-US" sz="2800" b="1" u="none" strike="noStrike" dirty="0">
                          <a:effectLst/>
                          <a:latin typeface="Arial" panose="020B0604020202020204" pitchFamily="34" charset="0"/>
                          <a:cs typeface="Arial" panose="020B0604020202020204" pitchFamily="34" charset="0"/>
                        </a:rPr>
                        <a:t>AUC</a:t>
                      </a:r>
                      <a:r>
                        <a:rPr lang="en-US" sz="2800" b="1" u="none" strike="noStrike" baseline="-25000" dirty="0">
                          <a:effectLst/>
                          <a:latin typeface="Arial" panose="020B0604020202020204" pitchFamily="34" charset="0"/>
                          <a:cs typeface="Arial" panose="020B0604020202020204" pitchFamily="34" charset="0"/>
                        </a:rPr>
                        <a:t>0-day28</a:t>
                      </a:r>
                      <a:r>
                        <a:rPr lang="en-US" sz="2800" b="1" u="none" strike="noStrike" dirty="0">
                          <a:effectLst/>
                          <a:latin typeface="Arial" panose="020B0604020202020204" pitchFamily="34" charset="0"/>
                          <a:cs typeface="Arial" panose="020B0604020202020204" pitchFamily="34" charset="0"/>
                        </a:rPr>
                        <a:t>, </a:t>
                      </a:r>
                      <a:r>
                        <a:rPr lang="en-US" sz="2800" b="1" u="none" strike="noStrike" dirty="0" err="1">
                          <a:effectLst/>
                          <a:latin typeface="Arial" panose="020B0604020202020204" pitchFamily="34" charset="0"/>
                          <a:cs typeface="Arial" panose="020B0604020202020204" pitchFamily="34" charset="0"/>
                        </a:rPr>
                        <a:t>hr·ng</a:t>
                      </a:r>
                      <a:r>
                        <a:rPr lang="en-US" sz="2800" b="1" u="none" strike="noStrike" dirty="0">
                          <a:effectLst/>
                          <a:latin typeface="Arial" panose="020B0604020202020204" pitchFamily="34" charset="0"/>
                          <a:cs typeface="Arial" panose="020B0604020202020204" pitchFamily="34" charset="0"/>
                        </a:rPr>
                        <a:t>/mL</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12.7 (10.3, 15.7)</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16.4 (14.1, 19.1)</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0.774</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0.13</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616215248"/>
                  </a:ext>
                </a:extLst>
              </a:tr>
              <a:tr h="483412">
                <a:tc>
                  <a:txBody>
                    <a:bodyPr/>
                    <a:lstStyle/>
                    <a:p>
                      <a:pPr algn="l" fontAlgn="b"/>
                      <a:r>
                        <a:rPr lang="en-US" sz="2800" b="1" u="none" strike="noStrike" dirty="0">
                          <a:effectLst/>
                          <a:latin typeface="Arial" panose="020B0604020202020204" pitchFamily="34" charset="0"/>
                          <a:cs typeface="Arial" panose="020B0604020202020204" pitchFamily="34" charset="0"/>
                        </a:rPr>
                        <a:t>AUC</a:t>
                      </a:r>
                      <a:r>
                        <a:rPr lang="en-US" sz="2800" b="1" u="none" strike="noStrike" baseline="-25000" dirty="0">
                          <a:effectLst/>
                          <a:latin typeface="Arial" panose="020B0604020202020204" pitchFamily="34" charset="0"/>
                          <a:cs typeface="Arial" panose="020B0604020202020204" pitchFamily="34" charset="0"/>
                        </a:rPr>
                        <a:t>0-day42</a:t>
                      </a:r>
                      <a:r>
                        <a:rPr lang="en-US" sz="2800" b="1" u="none" strike="noStrike" dirty="0">
                          <a:effectLst/>
                          <a:latin typeface="Arial" panose="020B0604020202020204" pitchFamily="34" charset="0"/>
                          <a:cs typeface="Arial" panose="020B0604020202020204" pitchFamily="34" charset="0"/>
                        </a:rPr>
                        <a:t>, </a:t>
                      </a:r>
                      <a:r>
                        <a:rPr lang="en-US" sz="2800" b="1" u="none" strike="noStrike" dirty="0" err="1">
                          <a:effectLst/>
                          <a:latin typeface="Arial" panose="020B0604020202020204" pitchFamily="34" charset="0"/>
                          <a:cs typeface="Arial" panose="020B0604020202020204" pitchFamily="34" charset="0"/>
                        </a:rPr>
                        <a:t>hr·ng</a:t>
                      </a:r>
                      <a:r>
                        <a:rPr lang="en-US" sz="2800" b="1" u="none" strike="noStrike" dirty="0">
                          <a:effectLst/>
                          <a:latin typeface="Arial" panose="020B0604020202020204" pitchFamily="34" charset="0"/>
                          <a:cs typeface="Arial" panose="020B0604020202020204" pitchFamily="34" charset="0"/>
                        </a:rPr>
                        <a:t>/mL</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14. 9(12.0, 18.2)</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19.2 (16.6, 22.2)</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0.776</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0.1</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951247743"/>
                  </a:ext>
                </a:extLst>
              </a:tr>
              <a:tr h="483412">
                <a:tc>
                  <a:txBody>
                    <a:bodyPr/>
                    <a:lstStyle/>
                    <a:p>
                      <a:pPr algn="l" fontAlgn="b"/>
                      <a:r>
                        <a:rPr lang="en-US" sz="2800" b="1" u="none" strike="noStrike" dirty="0">
                          <a:effectLst/>
                          <a:latin typeface="Arial" panose="020B0604020202020204" pitchFamily="34" charset="0"/>
                          <a:cs typeface="Arial" panose="020B0604020202020204" pitchFamily="34" charset="0"/>
                        </a:rPr>
                        <a:t>C</a:t>
                      </a:r>
                      <a:r>
                        <a:rPr lang="en-US" sz="2800" b="1" u="none" strike="noStrike" baseline="-25000" dirty="0">
                          <a:effectLst/>
                          <a:latin typeface="Arial" panose="020B0604020202020204" pitchFamily="34" charset="0"/>
                          <a:cs typeface="Arial" panose="020B0604020202020204" pitchFamily="34" charset="0"/>
                        </a:rPr>
                        <a:t>7d_cap</a:t>
                      </a:r>
                      <a:r>
                        <a:rPr lang="en-US" sz="2800" b="1" u="none" strike="noStrike" dirty="0">
                          <a:effectLst/>
                          <a:latin typeface="Arial" panose="020B0604020202020204" pitchFamily="34" charset="0"/>
                          <a:cs typeface="Arial" panose="020B0604020202020204" pitchFamily="34" charset="0"/>
                        </a:rPr>
                        <a:t>, ng/mL</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39.1 (31.8, 48.0)</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37.2 (29.4, 47.0)</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1.050</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0.68</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677631854"/>
                  </a:ext>
                </a:extLst>
              </a:tr>
              <a:tr h="483412">
                <a:tc>
                  <a:txBody>
                    <a:bodyPr/>
                    <a:lstStyle/>
                    <a:p>
                      <a:pPr algn="l" fontAlgn="b"/>
                      <a:r>
                        <a:rPr lang="en-US" sz="2800" b="1" u="none" strike="noStrike" dirty="0">
                          <a:effectLst/>
                          <a:latin typeface="Arial" panose="020B0604020202020204" pitchFamily="34" charset="0"/>
                          <a:cs typeface="Arial" panose="020B0604020202020204" pitchFamily="34" charset="0"/>
                        </a:rPr>
                        <a:t>C</a:t>
                      </a:r>
                      <a:r>
                        <a:rPr lang="en-US" sz="2800" b="1" u="none" strike="noStrike" baseline="-25000" dirty="0">
                          <a:effectLst/>
                          <a:latin typeface="Arial" panose="020B0604020202020204" pitchFamily="34" charset="0"/>
                          <a:cs typeface="Arial" panose="020B0604020202020204" pitchFamily="34" charset="0"/>
                        </a:rPr>
                        <a:t>21d_cap</a:t>
                      </a:r>
                      <a:r>
                        <a:rPr lang="en-US" sz="2800" b="1" u="none" strike="noStrike" dirty="0">
                          <a:effectLst/>
                          <a:latin typeface="Arial" panose="020B0604020202020204" pitchFamily="34" charset="0"/>
                          <a:cs typeface="Arial" panose="020B0604020202020204" pitchFamily="34" charset="0"/>
                        </a:rPr>
                        <a:t>, ng/mL</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14.0 (11.8, 16.5)</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dirty="0">
                          <a:effectLst/>
                          <a:latin typeface="Arial" panose="020B0604020202020204" pitchFamily="34" charset="0"/>
                          <a:cs typeface="Arial" panose="020B0604020202020204" pitchFamily="34" charset="0"/>
                        </a:rPr>
                        <a:t>18.1 (15.5, 21.1)</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0.773</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0.081</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841102843"/>
                  </a:ext>
                </a:extLst>
              </a:tr>
              <a:tr h="483412">
                <a:tc>
                  <a:txBody>
                    <a:bodyPr/>
                    <a:lstStyle/>
                    <a:p>
                      <a:pPr algn="l" fontAlgn="b"/>
                      <a:r>
                        <a:rPr lang="en-US" sz="2800" b="1" u="none" strike="noStrike" dirty="0">
                          <a:effectLst/>
                          <a:latin typeface="Arial" panose="020B0604020202020204" pitchFamily="34" charset="0"/>
                          <a:cs typeface="Arial" panose="020B0604020202020204" pitchFamily="34" charset="0"/>
                        </a:rPr>
                        <a:t>C</a:t>
                      </a:r>
                      <a:r>
                        <a:rPr lang="en-US" sz="2800" b="1" u="none" strike="noStrike" baseline="-25000" dirty="0">
                          <a:effectLst/>
                          <a:latin typeface="Arial" panose="020B0604020202020204" pitchFamily="34" charset="0"/>
                          <a:cs typeface="Arial" panose="020B0604020202020204" pitchFamily="34" charset="0"/>
                        </a:rPr>
                        <a:t>28d_ven</a:t>
                      </a:r>
                      <a:r>
                        <a:rPr lang="en-US" sz="2800" b="1" u="none" strike="noStrike" dirty="0">
                          <a:effectLst/>
                          <a:latin typeface="Arial" panose="020B0604020202020204" pitchFamily="34" charset="0"/>
                          <a:cs typeface="Arial" panose="020B0604020202020204" pitchFamily="34" charset="0"/>
                        </a:rPr>
                        <a:t>, ng/mL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5.44(4.23, 6.68)</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dirty="0">
                          <a:effectLst/>
                          <a:latin typeface="Arial" panose="020B0604020202020204" pitchFamily="34" charset="0"/>
                          <a:cs typeface="Arial" panose="020B0604020202020204" pitchFamily="34" charset="0"/>
                        </a:rPr>
                        <a:t>8.01 (6.90, 9.30)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0.679</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0.0199</a:t>
                      </a:r>
                      <a:endParaRPr lang="en-US" sz="28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463810875"/>
                  </a:ext>
                </a:extLst>
              </a:tr>
              <a:tr h="483412">
                <a:tc>
                  <a:txBody>
                    <a:bodyPr/>
                    <a:lstStyle/>
                    <a:p>
                      <a:pPr algn="l" fontAlgn="b"/>
                      <a:r>
                        <a:rPr lang="en-US" sz="2800" b="1" u="none" strike="noStrike" dirty="0">
                          <a:effectLst/>
                          <a:latin typeface="Arial" panose="020B0604020202020204" pitchFamily="34" charset="0"/>
                          <a:cs typeface="Arial" panose="020B0604020202020204" pitchFamily="34" charset="0"/>
                        </a:rPr>
                        <a:t>C</a:t>
                      </a:r>
                      <a:r>
                        <a:rPr lang="en-US" sz="2800" b="1" u="none" strike="noStrike" baseline="-25000" dirty="0">
                          <a:effectLst/>
                          <a:latin typeface="Arial" panose="020B0604020202020204" pitchFamily="34" charset="0"/>
                          <a:cs typeface="Arial" panose="020B0604020202020204" pitchFamily="34" charset="0"/>
                        </a:rPr>
                        <a:t>42d_ven</a:t>
                      </a:r>
                      <a:r>
                        <a:rPr lang="en-US" sz="2800" b="1" u="none" strike="noStrike" dirty="0">
                          <a:effectLst/>
                          <a:latin typeface="Arial" panose="020B0604020202020204" pitchFamily="34" charset="0"/>
                          <a:cs typeface="Arial" panose="020B0604020202020204" pitchFamily="34" charset="0"/>
                        </a:rPr>
                        <a:t>, ng/mL</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r>
                        <a:rPr lang="en-US" sz="2800" u="none" strike="noStrike">
                          <a:effectLst/>
                          <a:latin typeface="Arial" panose="020B0604020202020204" pitchFamily="34" charset="0"/>
                          <a:cs typeface="Arial" panose="020B0604020202020204" pitchFamily="34" charset="0"/>
                        </a:rPr>
                        <a:t>5.01 (4.12, 6.10)</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latin typeface="Arial" panose="020B0604020202020204" pitchFamily="34" charset="0"/>
                          <a:cs typeface="Arial" panose="020B0604020202020204" pitchFamily="34" charset="0"/>
                        </a:rPr>
                        <a:t>13.8 (11.0, 17.2)</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latin typeface="Arial" panose="020B0604020202020204" pitchFamily="34" charset="0"/>
                          <a:cs typeface="Arial" panose="020B0604020202020204" pitchFamily="34" charset="0"/>
                        </a:rPr>
                        <a:t>0.363</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latin typeface="Arial" panose="020B0604020202020204" pitchFamily="34" charset="0"/>
                          <a:cs typeface="Arial" panose="020B0604020202020204" pitchFamily="34" charset="0"/>
                        </a:rPr>
                        <a:t>&lt;0.0001</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5278344"/>
                  </a:ext>
                </a:extLst>
              </a:tr>
            </a:tbl>
          </a:graphicData>
        </a:graphic>
      </p:graphicFrame>
      <p:sp>
        <p:nvSpPr>
          <p:cNvPr id="38" name="TextBox 37">
            <a:extLst>
              <a:ext uri="{FF2B5EF4-FFF2-40B4-BE49-F238E27FC236}">
                <a16:creationId xmlns:a16="http://schemas.microsoft.com/office/drawing/2014/main" id="{8D28D01C-0E4C-88D6-66A2-3EB624C8E8A1}"/>
              </a:ext>
            </a:extLst>
          </p:cNvPr>
          <p:cNvSpPr txBox="1"/>
          <p:nvPr/>
        </p:nvSpPr>
        <p:spPr>
          <a:xfrm>
            <a:off x="19195839" y="14391779"/>
            <a:ext cx="14072250" cy="954107"/>
          </a:xfrm>
          <a:prstGeom prst="rect">
            <a:avLst/>
          </a:prstGeom>
          <a:noFill/>
        </p:spPr>
        <p:txBody>
          <a:bodyPr wrap="none" rtlCol="0">
            <a:spAutoFit/>
          </a:bodyPr>
          <a:lstStyle/>
          <a:p>
            <a:r>
              <a:rPr lang="en-US" sz="2800" dirty="0"/>
              <a:t>Note: GM: geometric mean; CI: confidence interval; GMR: geometric mean ratio (DTG/control); </a:t>
            </a:r>
          </a:p>
          <a:p>
            <a:r>
              <a:rPr lang="en-US" sz="2800" dirty="0"/>
              <a:t>* n=29 for DTG and 26 for control. </a:t>
            </a:r>
            <a:r>
              <a:rPr lang="en-US" sz="2800" dirty="0" err="1"/>
              <a:t>Tmax</a:t>
            </a:r>
            <a:r>
              <a:rPr lang="en-US" sz="2800" dirty="0"/>
              <a:t> was median (IQR)</a:t>
            </a:r>
          </a:p>
        </p:txBody>
      </p:sp>
      <p:graphicFrame>
        <p:nvGraphicFramePr>
          <p:cNvPr id="39" name="Table 38">
            <a:extLst>
              <a:ext uri="{FF2B5EF4-FFF2-40B4-BE49-F238E27FC236}">
                <a16:creationId xmlns:a16="http://schemas.microsoft.com/office/drawing/2014/main" id="{97A5FF8E-BFB5-55D5-4CB7-65A66D63B050}"/>
              </a:ext>
            </a:extLst>
          </p:cNvPr>
          <p:cNvGraphicFramePr>
            <a:graphicFrameLocks noGrp="1"/>
          </p:cNvGraphicFramePr>
          <p:nvPr>
            <p:extLst>
              <p:ext uri="{D42A27DB-BD31-4B8C-83A1-F6EECF244321}">
                <p14:modId xmlns:p14="http://schemas.microsoft.com/office/powerpoint/2010/main" val="2696759419"/>
              </p:ext>
            </p:extLst>
          </p:nvPr>
        </p:nvGraphicFramePr>
        <p:xfrm>
          <a:off x="17345216" y="17010827"/>
          <a:ext cx="18055407" cy="7669983"/>
        </p:xfrm>
        <a:graphic>
          <a:graphicData uri="http://schemas.openxmlformats.org/drawingml/2006/table">
            <a:tbl>
              <a:tblPr>
                <a:tableStyleId>{5C22544A-7EE6-4342-B048-85BDC9FD1C3A}</a:tableStyleId>
              </a:tblPr>
              <a:tblGrid>
                <a:gridCol w="3578176">
                  <a:extLst>
                    <a:ext uri="{9D8B030D-6E8A-4147-A177-3AD203B41FA5}">
                      <a16:colId xmlns:a16="http://schemas.microsoft.com/office/drawing/2014/main" val="2543802993"/>
                    </a:ext>
                  </a:extLst>
                </a:gridCol>
                <a:gridCol w="3383229">
                  <a:extLst>
                    <a:ext uri="{9D8B030D-6E8A-4147-A177-3AD203B41FA5}">
                      <a16:colId xmlns:a16="http://schemas.microsoft.com/office/drawing/2014/main" val="2789941452"/>
                    </a:ext>
                  </a:extLst>
                </a:gridCol>
                <a:gridCol w="2688819">
                  <a:extLst>
                    <a:ext uri="{9D8B030D-6E8A-4147-A177-3AD203B41FA5}">
                      <a16:colId xmlns:a16="http://schemas.microsoft.com/office/drawing/2014/main" val="1740857895"/>
                    </a:ext>
                  </a:extLst>
                </a:gridCol>
                <a:gridCol w="2976304">
                  <a:extLst>
                    <a:ext uri="{9D8B030D-6E8A-4147-A177-3AD203B41FA5}">
                      <a16:colId xmlns:a16="http://schemas.microsoft.com/office/drawing/2014/main" val="1524964128"/>
                    </a:ext>
                  </a:extLst>
                </a:gridCol>
                <a:gridCol w="2773374">
                  <a:extLst>
                    <a:ext uri="{9D8B030D-6E8A-4147-A177-3AD203B41FA5}">
                      <a16:colId xmlns:a16="http://schemas.microsoft.com/office/drawing/2014/main" val="2935410996"/>
                    </a:ext>
                  </a:extLst>
                </a:gridCol>
                <a:gridCol w="2655505">
                  <a:extLst>
                    <a:ext uri="{9D8B030D-6E8A-4147-A177-3AD203B41FA5}">
                      <a16:colId xmlns:a16="http://schemas.microsoft.com/office/drawing/2014/main" val="2709159329"/>
                    </a:ext>
                  </a:extLst>
                </a:gridCol>
              </a:tblGrid>
              <a:tr h="433070">
                <a:tc>
                  <a:txBody>
                    <a:bodyPr/>
                    <a:lstStyle/>
                    <a:p>
                      <a:pPr algn="l" fontAlgn="b"/>
                      <a:r>
                        <a:rPr lang="en-US" sz="2800" b="1" u="none" strike="noStrike" dirty="0">
                          <a:effectLst/>
                          <a:latin typeface="Arial" panose="020B0604020202020204" pitchFamily="34" charset="0"/>
                          <a:cs typeface="Arial" panose="020B0604020202020204" pitchFamily="34" charset="0"/>
                        </a:rPr>
                        <a:t>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tcPr>
                </a:tc>
                <a:tc gridSpan="2">
                  <a:txBody>
                    <a:bodyPr/>
                    <a:lstStyle/>
                    <a:p>
                      <a:pPr algn="ctr" fontAlgn="b"/>
                      <a:r>
                        <a:rPr lang="en-US" sz="2800" b="1" u="none" strike="noStrike">
                          <a:effectLst/>
                          <a:latin typeface="Arial" panose="020B0604020202020204" pitchFamily="34" charset="0"/>
                          <a:cs typeface="Arial" panose="020B0604020202020204" pitchFamily="34" charset="0"/>
                        </a:rPr>
                        <a:t>HIV+ children</a:t>
                      </a:r>
                      <a:endParaRPr lang="en-US" sz="28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tcPr>
                </a:tc>
                <a:tc hMerge="1">
                  <a:txBody>
                    <a:bodyPr/>
                    <a:lstStyle/>
                    <a:p>
                      <a:endParaRPr lang="en-US"/>
                    </a:p>
                  </a:txBody>
                  <a:tcPr/>
                </a:tc>
                <a:tc>
                  <a:txBody>
                    <a:bodyPr/>
                    <a:lstStyle/>
                    <a:p>
                      <a:pPr algn="ctr" fontAlgn="b"/>
                      <a:r>
                        <a:rPr lang="en-US" sz="2800" b="1" u="none" strike="noStrike">
                          <a:effectLst/>
                          <a:latin typeface="Arial" panose="020B0604020202020204" pitchFamily="34" charset="0"/>
                          <a:cs typeface="Arial" panose="020B0604020202020204" pitchFamily="34" charset="0"/>
                        </a:rPr>
                        <a:t>HIV- children</a:t>
                      </a:r>
                      <a:endParaRPr lang="en-US" sz="28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tcPr>
                </a:tc>
                <a:tc gridSpan="2">
                  <a:txBody>
                    <a:bodyPr/>
                    <a:lstStyle/>
                    <a:p>
                      <a:pPr algn="ctr" fontAlgn="b"/>
                      <a:r>
                        <a:rPr lang="en-US" sz="2800" b="1" u="none" strike="noStrike" dirty="0">
                          <a:effectLst/>
                          <a:latin typeface="Arial" panose="020B0604020202020204" pitchFamily="34" charset="0"/>
                          <a:cs typeface="Arial" panose="020B0604020202020204" pitchFamily="34" charset="0"/>
                        </a:rPr>
                        <a:t>GMR (p value)</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1285298467"/>
                  </a:ext>
                </a:extLst>
              </a:tr>
              <a:tr h="628542">
                <a:tc>
                  <a:txBody>
                    <a:bodyPr/>
                    <a:lstStyle/>
                    <a:p>
                      <a:pPr algn="l" fontAlgn="b"/>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b="1" u="none" strike="noStrike" dirty="0">
                          <a:effectLst/>
                          <a:latin typeface="Arial" panose="020B0604020202020204" pitchFamily="34" charset="0"/>
                          <a:cs typeface="Arial" panose="020B0604020202020204" pitchFamily="34" charset="0"/>
                        </a:rPr>
                        <a:t>EFV (n=30)*</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b="1" u="none" strike="noStrike" dirty="0">
                          <a:effectLst/>
                          <a:latin typeface="Arial" panose="020B0604020202020204" pitchFamily="34" charset="0"/>
                          <a:cs typeface="Arial" panose="020B0604020202020204" pitchFamily="34" charset="0"/>
                        </a:rPr>
                        <a:t>LPV (n=30)</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b="1" u="none" strike="noStrike" dirty="0">
                          <a:effectLst/>
                          <a:latin typeface="Arial" panose="020B0604020202020204" pitchFamily="34" charset="0"/>
                          <a:cs typeface="Arial" panose="020B0604020202020204" pitchFamily="34" charset="0"/>
                        </a:rPr>
                        <a:t>Control (n=30)</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b="1" u="none" strike="noStrike" dirty="0">
                          <a:effectLst/>
                          <a:latin typeface="Arial" panose="020B0604020202020204" pitchFamily="34" charset="0"/>
                          <a:cs typeface="Arial" panose="020B0604020202020204" pitchFamily="34" charset="0"/>
                        </a:rPr>
                        <a:t>EFV/control</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b="1" u="none" strike="noStrike" dirty="0">
                          <a:effectLst/>
                          <a:latin typeface="Arial" panose="020B0604020202020204" pitchFamily="34" charset="0"/>
                          <a:cs typeface="Arial" panose="020B0604020202020204" pitchFamily="34" charset="0"/>
                        </a:rPr>
                        <a:t>LPV/control</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02260734"/>
                  </a:ext>
                </a:extLst>
              </a:tr>
              <a:tr h="433070">
                <a:tc>
                  <a:txBody>
                    <a:bodyPr/>
                    <a:lstStyle/>
                    <a:p>
                      <a:pPr algn="l" fontAlgn="b"/>
                      <a:r>
                        <a:rPr lang="en-US" sz="2800" b="1" u="none" strike="noStrike" dirty="0">
                          <a:effectLst/>
                          <a:latin typeface="Arial" panose="020B0604020202020204" pitchFamily="34" charset="0"/>
                          <a:cs typeface="Arial" panose="020B0604020202020204" pitchFamily="34" charset="0"/>
                        </a:rPr>
                        <a:t>PK parameters</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r>
                        <a:rPr lang="en-US" sz="2800" u="none" strike="noStrike">
                          <a:effectLst/>
                          <a:latin typeface="Arial" panose="020B0604020202020204" pitchFamily="34" charset="0"/>
                          <a:cs typeface="Arial" panose="020B0604020202020204" pitchFamily="34" charset="0"/>
                        </a:rPr>
                        <a:t>GM; 90%CI</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latin typeface="Arial" panose="020B0604020202020204" pitchFamily="34" charset="0"/>
                          <a:cs typeface="Arial" panose="020B0604020202020204" pitchFamily="34" charset="0"/>
                        </a:rPr>
                        <a:t>GM; 90%CI</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latin typeface="Arial" panose="020B0604020202020204" pitchFamily="34" charset="0"/>
                          <a:cs typeface="Arial" panose="020B0604020202020204" pitchFamily="34" charset="0"/>
                        </a:rPr>
                        <a:t>GM; 90%CI</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latin typeface="Arial" panose="020B0604020202020204" pitchFamily="34" charset="0"/>
                          <a:cs typeface="Arial" panose="020B0604020202020204" pitchFamily="34" charset="0"/>
                        </a:rPr>
                        <a:t>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latin typeface="Arial" panose="020B0604020202020204" pitchFamily="34" charset="0"/>
                          <a:cs typeface="Arial" panose="020B0604020202020204" pitchFamily="34" charset="0"/>
                        </a:rPr>
                        <a:t>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238587"/>
                  </a:ext>
                </a:extLst>
              </a:tr>
              <a:tr h="628542">
                <a:tc>
                  <a:txBody>
                    <a:bodyPr/>
                    <a:lstStyle/>
                    <a:p>
                      <a:pPr algn="l" fontAlgn="b"/>
                      <a:r>
                        <a:rPr lang="en-US" sz="2800" b="1" u="none" strike="noStrike" dirty="0" err="1">
                          <a:effectLst/>
                          <a:latin typeface="Arial" panose="020B0604020202020204" pitchFamily="34" charset="0"/>
                          <a:cs typeface="Arial" panose="020B0604020202020204" pitchFamily="34" charset="0"/>
                        </a:rPr>
                        <a:t>C</a:t>
                      </a:r>
                      <a:r>
                        <a:rPr lang="en-US" sz="2800" b="1" u="none" strike="noStrike" baseline="-25000" dirty="0" err="1">
                          <a:effectLst/>
                          <a:latin typeface="Arial" panose="020B0604020202020204" pitchFamily="34" charset="0"/>
                          <a:cs typeface="Arial" panose="020B0604020202020204" pitchFamily="34" charset="0"/>
                        </a:rPr>
                        <a:t>max</a:t>
                      </a:r>
                      <a:r>
                        <a:rPr lang="en-US" sz="2800" b="1" u="none" strike="noStrike" dirty="0">
                          <a:effectLst/>
                          <a:latin typeface="Arial" panose="020B0604020202020204" pitchFamily="34" charset="0"/>
                          <a:cs typeface="Arial" panose="020B0604020202020204" pitchFamily="34" charset="0"/>
                        </a:rPr>
                        <a:t>, ng/mL</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ctr" fontAlgn="b"/>
                      <a:r>
                        <a:rPr lang="en-US" sz="2800" u="none" strike="noStrike">
                          <a:effectLst/>
                          <a:latin typeface="Arial" panose="020B0604020202020204" pitchFamily="34" charset="0"/>
                          <a:cs typeface="Arial" panose="020B0604020202020204" pitchFamily="34" charset="0"/>
                        </a:rPr>
                        <a:t>243 (202, 292)</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l" fontAlgn="b"/>
                      <a:r>
                        <a:rPr lang="en-US" sz="2800" u="none" strike="noStrike" dirty="0">
                          <a:effectLst/>
                          <a:latin typeface="Arial" panose="020B0604020202020204" pitchFamily="34" charset="0"/>
                          <a:cs typeface="Arial" panose="020B0604020202020204" pitchFamily="34" charset="0"/>
                        </a:rPr>
                        <a:t>491 (397, 608)</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ctr" fontAlgn="b"/>
                      <a:r>
                        <a:rPr lang="en-US" sz="2800" u="none" strike="noStrike" dirty="0">
                          <a:effectLst/>
                          <a:latin typeface="Arial" panose="020B0604020202020204" pitchFamily="34" charset="0"/>
                          <a:cs typeface="Arial" panose="020B0604020202020204" pitchFamily="34" charset="0"/>
                        </a:rPr>
                        <a:t>218 (175, 272)</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ctr" fontAlgn="b"/>
                      <a:r>
                        <a:rPr lang="en-US" sz="2800" u="none" strike="noStrike">
                          <a:effectLst/>
                          <a:latin typeface="Arial" panose="020B0604020202020204" pitchFamily="34" charset="0"/>
                          <a:cs typeface="Arial" panose="020B0604020202020204" pitchFamily="34" charset="0"/>
                        </a:rPr>
                        <a:t>1.11 (0.53)</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ctr" fontAlgn="b"/>
                      <a:r>
                        <a:rPr lang="en-US" sz="2800" u="none" strike="noStrike">
                          <a:effectLst/>
                          <a:latin typeface="Arial" panose="020B0604020202020204" pitchFamily="34" charset="0"/>
                          <a:cs typeface="Arial" panose="020B0604020202020204" pitchFamily="34" charset="0"/>
                        </a:rPr>
                        <a:t>2.25 (0.0001)</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03938294"/>
                  </a:ext>
                </a:extLst>
              </a:tr>
              <a:tr h="518423">
                <a:tc>
                  <a:txBody>
                    <a:bodyPr/>
                    <a:lstStyle/>
                    <a:p>
                      <a:pPr algn="l" fontAlgn="b"/>
                      <a:r>
                        <a:rPr lang="en-US" sz="2800" b="1" u="none" strike="noStrike" dirty="0" err="1">
                          <a:effectLst/>
                          <a:latin typeface="Arial" panose="020B0604020202020204" pitchFamily="34" charset="0"/>
                          <a:cs typeface="Arial" panose="020B0604020202020204" pitchFamily="34" charset="0"/>
                        </a:rPr>
                        <a:t>T</a:t>
                      </a:r>
                      <a:r>
                        <a:rPr lang="en-US" sz="2800" b="1" u="none" strike="noStrike" baseline="-25000" dirty="0" err="1">
                          <a:effectLst/>
                          <a:latin typeface="Arial" panose="020B0604020202020204" pitchFamily="34" charset="0"/>
                          <a:cs typeface="Arial" panose="020B0604020202020204" pitchFamily="34" charset="0"/>
                        </a:rPr>
                        <a:t>max</a:t>
                      </a:r>
                      <a:r>
                        <a:rPr lang="en-US" sz="2800" b="1" u="none" strike="noStrike" dirty="0">
                          <a:effectLst/>
                          <a:latin typeface="Arial" panose="020B0604020202020204" pitchFamily="34" charset="0"/>
                          <a:cs typeface="Arial" panose="020B0604020202020204" pitchFamily="34" charset="0"/>
                        </a:rPr>
                        <a:t>, </a:t>
                      </a:r>
                      <a:r>
                        <a:rPr lang="en-US" sz="2800" b="1" u="none" strike="noStrike" dirty="0" err="1">
                          <a:effectLst/>
                          <a:latin typeface="Arial" panose="020B0604020202020204" pitchFamily="34" charset="0"/>
                          <a:cs typeface="Arial" panose="020B0604020202020204" pitchFamily="34" charset="0"/>
                        </a:rPr>
                        <a:t>hr</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4.02 (2.97, 6.05)</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3.04 (2.00, 6.02)</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dirty="0">
                          <a:effectLst/>
                          <a:latin typeface="Arial" panose="020B0604020202020204" pitchFamily="34" charset="0"/>
                          <a:cs typeface="Arial" panose="020B0604020202020204" pitchFamily="34" charset="0"/>
                        </a:rPr>
                        <a:t>3.00 (2.98, 6.10)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1.34 (0.41)</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1.01 (0.98)</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017243058"/>
                  </a:ext>
                </a:extLst>
              </a:tr>
              <a:tr h="628542">
                <a:tc>
                  <a:txBody>
                    <a:bodyPr/>
                    <a:lstStyle/>
                    <a:p>
                      <a:pPr algn="l" fontAlgn="b"/>
                      <a:r>
                        <a:rPr lang="en-US" sz="2800" b="1" u="none" strike="noStrike" dirty="0">
                          <a:effectLst/>
                          <a:latin typeface="Arial" panose="020B0604020202020204" pitchFamily="34" charset="0"/>
                          <a:cs typeface="Arial" panose="020B0604020202020204" pitchFamily="34" charset="0"/>
                        </a:rPr>
                        <a:t>t</a:t>
                      </a:r>
                      <a:r>
                        <a:rPr lang="en-US" sz="2800" b="1" u="none" strike="noStrike" baseline="-25000" dirty="0">
                          <a:effectLst/>
                          <a:latin typeface="Arial" panose="020B0604020202020204" pitchFamily="34" charset="0"/>
                          <a:cs typeface="Arial" panose="020B0604020202020204" pitchFamily="34" charset="0"/>
                        </a:rPr>
                        <a:t>1/2</a:t>
                      </a:r>
                      <a:r>
                        <a:rPr lang="en-US" sz="2800" b="1" u="none" strike="noStrike" dirty="0">
                          <a:effectLst/>
                          <a:latin typeface="Arial" panose="020B0604020202020204" pitchFamily="34" charset="0"/>
                          <a:cs typeface="Arial" panose="020B0604020202020204" pitchFamily="34" charset="0"/>
                        </a:rPr>
                        <a:t>, </a:t>
                      </a:r>
                      <a:r>
                        <a:rPr lang="en-US" sz="2800" b="1" u="none" strike="noStrike" dirty="0" err="1">
                          <a:effectLst/>
                          <a:latin typeface="Arial" panose="020B0604020202020204" pitchFamily="34" charset="0"/>
                          <a:cs typeface="Arial" panose="020B0604020202020204" pitchFamily="34" charset="0"/>
                        </a:rPr>
                        <a:t>hr</a:t>
                      </a:r>
                      <a:r>
                        <a:rPr lang="en-US" sz="2800" b="1" u="none" strike="noStrike" dirty="0">
                          <a:effectLst/>
                          <a:latin typeface="Arial" panose="020B0604020202020204" pitchFamily="34" charset="0"/>
                          <a:cs typeface="Arial" panose="020B0604020202020204" pitchFamily="34" charset="0"/>
                        </a:rPr>
                        <a:t>**</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209 (179, 244)</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2800" u="none" strike="noStrike">
                          <a:effectLst/>
                          <a:latin typeface="Arial" panose="020B0604020202020204" pitchFamily="34" charset="0"/>
                          <a:cs typeface="Arial" panose="020B0604020202020204" pitchFamily="34" charset="0"/>
                        </a:rPr>
                        <a:t>414 (364, 471)</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435 (377, 502)</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dirty="0">
                          <a:effectLst/>
                          <a:latin typeface="Arial" panose="020B0604020202020204" pitchFamily="34" charset="0"/>
                          <a:cs typeface="Arial" panose="020B0604020202020204" pitchFamily="34" charset="0"/>
                        </a:rPr>
                        <a:t>0.480 (&lt;0.0001)</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0.952 (0.49)</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753066204"/>
                  </a:ext>
                </a:extLst>
              </a:tr>
              <a:tr h="628542">
                <a:tc>
                  <a:txBody>
                    <a:bodyPr/>
                    <a:lstStyle/>
                    <a:p>
                      <a:pPr algn="l" fontAlgn="b"/>
                      <a:r>
                        <a:rPr lang="en-US" sz="2800" b="1" u="none" strike="noStrike" dirty="0">
                          <a:effectLst/>
                          <a:latin typeface="Arial" panose="020B0604020202020204" pitchFamily="34" charset="0"/>
                          <a:cs typeface="Arial" panose="020B0604020202020204" pitchFamily="34" charset="0"/>
                        </a:rPr>
                        <a:t>AUC</a:t>
                      </a:r>
                      <a:r>
                        <a:rPr lang="en-US" sz="2800" b="1" u="none" strike="noStrike" baseline="-25000" dirty="0">
                          <a:effectLst/>
                          <a:latin typeface="Arial" panose="020B0604020202020204" pitchFamily="34" charset="0"/>
                          <a:cs typeface="Arial" panose="020B0604020202020204" pitchFamily="34" charset="0"/>
                        </a:rPr>
                        <a:t>0-day21</a:t>
                      </a:r>
                      <a:r>
                        <a:rPr lang="en-US" sz="2800" b="1" u="none" strike="noStrike" dirty="0">
                          <a:effectLst/>
                          <a:latin typeface="Arial" panose="020B0604020202020204" pitchFamily="34" charset="0"/>
                          <a:cs typeface="Arial" panose="020B0604020202020204" pitchFamily="34" charset="0"/>
                        </a:rPr>
                        <a:t>, </a:t>
                      </a:r>
                      <a:r>
                        <a:rPr lang="en-US" sz="2800" b="1" u="none" strike="noStrike" dirty="0" err="1">
                          <a:effectLst/>
                          <a:latin typeface="Arial" panose="020B0604020202020204" pitchFamily="34" charset="0"/>
                          <a:cs typeface="Arial" panose="020B0604020202020204" pitchFamily="34" charset="0"/>
                        </a:rPr>
                        <a:t>hr·ng</a:t>
                      </a:r>
                      <a:r>
                        <a:rPr lang="en-US" sz="2800" b="1" u="none" strike="noStrike" dirty="0">
                          <a:effectLst/>
                          <a:latin typeface="Arial" panose="020B0604020202020204" pitchFamily="34" charset="0"/>
                          <a:cs typeface="Arial" panose="020B0604020202020204" pitchFamily="34" charset="0"/>
                        </a:rPr>
                        <a:t>/mL</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4.17 (3.56, 4.88)</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dirty="0">
                          <a:effectLst/>
                          <a:latin typeface="Arial" panose="020B0604020202020204" pitchFamily="34" charset="0"/>
                          <a:cs typeface="Arial" panose="020B0604020202020204" pitchFamily="34" charset="0"/>
                        </a:rPr>
                        <a:t>36.7 (30.7, 44.0)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11.2 (9.71, 12.9)</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0.372 (&lt;0.0001)</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3.28 (&lt;0.0001)</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84675665"/>
                  </a:ext>
                </a:extLst>
              </a:tr>
              <a:tr h="628542">
                <a:tc>
                  <a:txBody>
                    <a:bodyPr/>
                    <a:lstStyle/>
                    <a:p>
                      <a:pPr algn="l" fontAlgn="b"/>
                      <a:r>
                        <a:rPr lang="en-US" sz="2800" b="1" u="none" strike="noStrike">
                          <a:effectLst/>
                          <a:latin typeface="Arial" panose="020B0604020202020204" pitchFamily="34" charset="0"/>
                          <a:cs typeface="Arial" panose="020B0604020202020204" pitchFamily="34" charset="0"/>
                        </a:rPr>
                        <a:t>AUC</a:t>
                      </a:r>
                      <a:r>
                        <a:rPr lang="en-US" sz="2800" b="1" u="none" strike="noStrike" baseline="-25000">
                          <a:effectLst/>
                          <a:latin typeface="Arial" panose="020B0604020202020204" pitchFamily="34" charset="0"/>
                          <a:cs typeface="Arial" panose="020B0604020202020204" pitchFamily="34" charset="0"/>
                        </a:rPr>
                        <a:t>0-day28</a:t>
                      </a:r>
                      <a:r>
                        <a:rPr lang="en-US" sz="2800" b="1" u="none" strike="noStrike">
                          <a:effectLst/>
                          <a:latin typeface="Arial" panose="020B0604020202020204" pitchFamily="34" charset="0"/>
                          <a:cs typeface="Arial" panose="020B0604020202020204" pitchFamily="34" charset="0"/>
                        </a:rPr>
                        <a:t>, hr·ng/mL</a:t>
                      </a:r>
                      <a:endParaRPr lang="en-US" sz="28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dirty="0">
                          <a:effectLst/>
                          <a:latin typeface="Arial" panose="020B0604020202020204" pitchFamily="34" charset="0"/>
                          <a:cs typeface="Arial" panose="020B0604020202020204" pitchFamily="34" charset="0"/>
                        </a:rPr>
                        <a:t>4.33 (3.71, 5.06)</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41.6 (34.8, 49.9)</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12.5 (10.9, 14.4)</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0.346 (&lt;0.0001)</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dirty="0">
                          <a:effectLst/>
                          <a:latin typeface="Arial" panose="020B0604020202020204" pitchFamily="34" charset="0"/>
                          <a:cs typeface="Arial" panose="020B0604020202020204" pitchFamily="34" charset="0"/>
                        </a:rPr>
                        <a:t>3.33 (&lt;0.0001)</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802639343"/>
                  </a:ext>
                </a:extLst>
              </a:tr>
              <a:tr h="628542">
                <a:tc>
                  <a:txBody>
                    <a:bodyPr/>
                    <a:lstStyle/>
                    <a:p>
                      <a:pPr algn="l" fontAlgn="b"/>
                      <a:r>
                        <a:rPr lang="en-US" sz="2800" b="1" u="none" strike="noStrike">
                          <a:effectLst/>
                          <a:latin typeface="Arial" panose="020B0604020202020204" pitchFamily="34" charset="0"/>
                          <a:cs typeface="Arial" panose="020B0604020202020204" pitchFamily="34" charset="0"/>
                        </a:rPr>
                        <a:t>AUC</a:t>
                      </a:r>
                      <a:r>
                        <a:rPr lang="en-US" sz="2800" b="1" u="none" strike="noStrike" baseline="-25000">
                          <a:effectLst/>
                          <a:latin typeface="Arial" panose="020B0604020202020204" pitchFamily="34" charset="0"/>
                          <a:cs typeface="Arial" panose="020B0604020202020204" pitchFamily="34" charset="0"/>
                        </a:rPr>
                        <a:t>0-day42</a:t>
                      </a:r>
                      <a:r>
                        <a:rPr lang="en-US" sz="2800" b="1" u="none" strike="noStrike">
                          <a:effectLst/>
                          <a:latin typeface="Arial" panose="020B0604020202020204" pitchFamily="34" charset="0"/>
                          <a:cs typeface="Arial" panose="020B0604020202020204" pitchFamily="34" charset="0"/>
                        </a:rPr>
                        <a:t>, hr·ng/mL</a:t>
                      </a:r>
                      <a:endParaRPr lang="en-US" sz="28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4.47 (3.83, 5.22)</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49.7 (41.7, 59.2)</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14.6 (12.7, 16.7)</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0.306 (&lt;0.0001)</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dirty="0">
                          <a:effectLst/>
                          <a:latin typeface="Arial" panose="020B0604020202020204" pitchFamily="34" charset="0"/>
                          <a:cs typeface="Arial" panose="020B0604020202020204" pitchFamily="34" charset="0"/>
                        </a:rPr>
                        <a:t>3.40 (&lt;0.0001)</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976800630"/>
                  </a:ext>
                </a:extLst>
              </a:tr>
              <a:tr h="628542">
                <a:tc>
                  <a:txBody>
                    <a:bodyPr/>
                    <a:lstStyle/>
                    <a:p>
                      <a:pPr algn="l" fontAlgn="b"/>
                      <a:r>
                        <a:rPr lang="en-US" sz="2800" b="1" u="none" strike="noStrike" dirty="0">
                          <a:effectLst/>
                          <a:latin typeface="Arial" panose="020B0604020202020204" pitchFamily="34" charset="0"/>
                          <a:cs typeface="Arial" panose="020B0604020202020204" pitchFamily="34" charset="0"/>
                        </a:rPr>
                        <a:t>C</a:t>
                      </a:r>
                      <a:r>
                        <a:rPr lang="en-US" sz="2800" b="1" u="none" strike="noStrike" baseline="-25000" dirty="0">
                          <a:effectLst/>
                          <a:latin typeface="Arial" panose="020B0604020202020204" pitchFamily="34" charset="0"/>
                          <a:cs typeface="Arial" panose="020B0604020202020204" pitchFamily="34" charset="0"/>
                        </a:rPr>
                        <a:t>7d_cap</a:t>
                      </a:r>
                      <a:r>
                        <a:rPr lang="en-US" sz="2800" b="1" u="none" strike="noStrike" dirty="0">
                          <a:effectLst/>
                          <a:latin typeface="Arial" panose="020B0604020202020204" pitchFamily="34" charset="0"/>
                          <a:cs typeface="Arial" panose="020B0604020202020204" pitchFamily="34" charset="0"/>
                        </a:rPr>
                        <a:t>, ng/mL</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8.16 (6.88 (9.69)</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119 (96.2, 146)</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28.7 (24.4, 33.7)</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0.284 (&lt;0.0001)</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dirty="0">
                          <a:effectLst/>
                          <a:latin typeface="Arial" panose="020B0604020202020204" pitchFamily="34" charset="0"/>
                          <a:cs typeface="Arial" panose="020B0604020202020204" pitchFamily="34" charset="0"/>
                        </a:rPr>
                        <a:t>4.15 (&lt;0.0001)</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31662869"/>
                  </a:ext>
                </a:extLst>
              </a:tr>
              <a:tr h="628542">
                <a:tc>
                  <a:txBody>
                    <a:bodyPr/>
                    <a:lstStyle/>
                    <a:p>
                      <a:pPr algn="l" fontAlgn="b"/>
                      <a:r>
                        <a:rPr lang="en-US" sz="2800" b="1" u="none" strike="noStrike" dirty="0">
                          <a:effectLst/>
                          <a:latin typeface="Arial" panose="020B0604020202020204" pitchFamily="34" charset="0"/>
                          <a:cs typeface="Arial" panose="020B0604020202020204" pitchFamily="34" charset="0"/>
                        </a:rPr>
                        <a:t>C</a:t>
                      </a:r>
                      <a:r>
                        <a:rPr lang="en-US" sz="2800" b="1" u="none" strike="noStrike" baseline="-25000" dirty="0">
                          <a:effectLst/>
                          <a:latin typeface="Arial" panose="020B0604020202020204" pitchFamily="34" charset="0"/>
                          <a:cs typeface="Arial" panose="020B0604020202020204" pitchFamily="34" charset="0"/>
                        </a:rPr>
                        <a:t>21d_cap</a:t>
                      </a:r>
                      <a:r>
                        <a:rPr lang="en-US" sz="2800" b="1" u="none" strike="noStrike" dirty="0">
                          <a:effectLst/>
                          <a:latin typeface="Arial" panose="020B0604020202020204" pitchFamily="34" charset="0"/>
                          <a:cs typeface="Arial" panose="020B0604020202020204" pitchFamily="34" charset="0"/>
                        </a:rPr>
                        <a:t>, ng/mL</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2.24 (1.76, 2.88)</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47.0 (37.7, 58.6)</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14.9 (12.9, 17.1)</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0.150 (&lt;0.0001)</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dirty="0">
                          <a:effectLst/>
                          <a:latin typeface="Arial" panose="020B0604020202020204" pitchFamily="34" charset="0"/>
                          <a:cs typeface="Arial" panose="020B0604020202020204" pitchFamily="34" charset="0"/>
                        </a:rPr>
                        <a:t>3.15 (&lt;0.0001)</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61378102"/>
                  </a:ext>
                </a:extLst>
              </a:tr>
              <a:tr h="628542">
                <a:tc>
                  <a:txBody>
                    <a:bodyPr/>
                    <a:lstStyle/>
                    <a:p>
                      <a:pPr algn="l" fontAlgn="b"/>
                      <a:r>
                        <a:rPr lang="en-US" sz="2800" b="1" u="none" strike="noStrike" dirty="0">
                          <a:effectLst/>
                          <a:latin typeface="Arial" panose="020B0604020202020204" pitchFamily="34" charset="0"/>
                          <a:cs typeface="Arial" panose="020B0604020202020204" pitchFamily="34" charset="0"/>
                        </a:rPr>
                        <a:t>C</a:t>
                      </a:r>
                      <a:r>
                        <a:rPr lang="en-US" sz="2800" b="1" u="none" strike="noStrike" baseline="-25000" dirty="0">
                          <a:effectLst/>
                          <a:latin typeface="Arial" panose="020B0604020202020204" pitchFamily="34" charset="0"/>
                          <a:cs typeface="Arial" panose="020B0604020202020204" pitchFamily="34" charset="0"/>
                        </a:rPr>
                        <a:t>28d_ven</a:t>
                      </a:r>
                      <a:r>
                        <a:rPr lang="en-US" sz="2800" b="1" u="none" strike="noStrike" dirty="0">
                          <a:effectLst/>
                          <a:latin typeface="Arial" panose="020B0604020202020204" pitchFamily="34" charset="0"/>
                          <a:cs typeface="Arial" panose="020B0604020202020204" pitchFamily="34" charset="0"/>
                        </a:rPr>
                        <a:t>, ng/mL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1.03 (0.873, 1.22)</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17.6, 13.6, 22.8)</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6.41 (5.38, 7.65)</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a:effectLst/>
                          <a:latin typeface="Arial" panose="020B0604020202020204" pitchFamily="34" charset="0"/>
                          <a:cs typeface="Arial" panose="020B0604020202020204" pitchFamily="34" charset="0"/>
                        </a:rPr>
                        <a:t>0.161 (&lt;0.0001)</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800" u="none" strike="noStrike" dirty="0">
                          <a:effectLst/>
                          <a:latin typeface="Arial" panose="020B0604020202020204" pitchFamily="34" charset="0"/>
                          <a:cs typeface="Arial" panose="020B0604020202020204" pitchFamily="34" charset="0"/>
                        </a:rPr>
                        <a:t>2.75 (&lt;0.0001)</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985089806"/>
                  </a:ext>
                </a:extLst>
              </a:tr>
              <a:tr h="628542">
                <a:tc>
                  <a:txBody>
                    <a:bodyPr/>
                    <a:lstStyle/>
                    <a:p>
                      <a:pPr algn="l" fontAlgn="b"/>
                      <a:r>
                        <a:rPr lang="en-US" sz="2800" b="1" u="none" strike="noStrike" dirty="0">
                          <a:effectLst/>
                          <a:latin typeface="Arial" panose="020B0604020202020204" pitchFamily="34" charset="0"/>
                          <a:cs typeface="Arial" panose="020B0604020202020204" pitchFamily="34" charset="0"/>
                        </a:rPr>
                        <a:t>C</a:t>
                      </a:r>
                      <a:r>
                        <a:rPr lang="en-US" sz="2800" b="1" u="none" strike="noStrike" baseline="-25000" dirty="0">
                          <a:effectLst/>
                          <a:latin typeface="Arial" panose="020B0604020202020204" pitchFamily="34" charset="0"/>
                          <a:cs typeface="Arial" panose="020B0604020202020204" pitchFamily="34" charset="0"/>
                        </a:rPr>
                        <a:t>42d_ven</a:t>
                      </a:r>
                      <a:r>
                        <a:rPr lang="en-US" sz="2800" b="1" u="none" strike="noStrike" dirty="0">
                          <a:effectLst/>
                          <a:latin typeface="Arial" panose="020B0604020202020204" pitchFamily="34" charset="0"/>
                          <a:cs typeface="Arial" panose="020B0604020202020204" pitchFamily="34" charset="0"/>
                        </a:rPr>
                        <a:t>, ng/mL</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latin typeface="Arial" panose="020B0604020202020204" pitchFamily="34" charset="0"/>
                          <a:cs typeface="Arial" panose="020B0604020202020204" pitchFamily="34" charset="0"/>
                        </a:rPr>
                        <a:t>0.757 (0.645, 0.888)</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r>
                        <a:rPr lang="en-US" sz="2800" u="none" strike="noStrike">
                          <a:effectLst/>
                          <a:latin typeface="Arial" panose="020B0604020202020204" pitchFamily="34" charset="0"/>
                          <a:cs typeface="Arial" panose="020B0604020202020204" pitchFamily="34" charset="0"/>
                        </a:rPr>
                        <a:t>17.8 (14.9, 21.3)</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r>
                        <a:rPr lang="en-US" sz="2800" u="none" strike="noStrike">
                          <a:effectLst/>
                          <a:latin typeface="Arial" panose="020B0604020202020204" pitchFamily="34" charset="0"/>
                          <a:cs typeface="Arial" panose="020B0604020202020204" pitchFamily="34" charset="0"/>
                        </a:rPr>
                        <a:t>9.34 (7.35, 11.9)</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r>
                        <a:rPr lang="en-US" sz="2800" u="none" strike="noStrike">
                          <a:effectLst/>
                          <a:latin typeface="Arial" panose="020B0604020202020204" pitchFamily="34" charset="0"/>
                          <a:cs typeface="Arial" panose="020B0604020202020204" pitchFamily="34" charset="0"/>
                        </a:rPr>
                        <a:t>0.081 (&lt;0.0001)</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latin typeface="Arial" panose="020B0604020202020204" pitchFamily="34" charset="0"/>
                          <a:cs typeface="Arial" panose="020B0604020202020204" pitchFamily="34" charset="0"/>
                        </a:rPr>
                        <a:t>1.91 (0.0006)</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7815868"/>
                  </a:ext>
                </a:extLst>
              </a:tr>
            </a:tbl>
          </a:graphicData>
        </a:graphic>
      </p:graphicFrame>
      <p:pic>
        <p:nvPicPr>
          <p:cNvPr id="41" name="Picture 40" descr="A graph of a number of different colored lines&#10;&#10;Description automatically generated with medium confidence">
            <a:extLst>
              <a:ext uri="{FF2B5EF4-FFF2-40B4-BE49-F238E27FC236}">
                <a16:creationId xmlns:a16="http://schemas.microsoft.com/office/drawing/2014/main" id="{50A3CAB2-7373-7482-01EE-7ABC5B3B03AE}"/>
              </a:ext>
            </a:extLst>
          </p:cNvPr>
          <p:cNvPicPr>
            <a:picLocks noChangeAspect="1"/>
          </p:cNvPicPr>
          <p:nvPr/>
        </p:nvPicPr>
        <p:blipFill>
          <a:blip r:embed="rId5"/>
          <a:stretch>
            <a:fillRect/>
          </a:stretch>
        </p:blipFill>
        <p:spPr>
          <a:xfrm>
            <a:off x="19944718" y="24964578"/>
            <a:ext cx="12810021" cy="16394548"/>
          </a:xfrm>
          <a:prstGeom prst="rect">
            <a:avLst/>
          </a:prstGeom>
        </p:spPr>
      </p:pic>
      <p:pic>
        <p:nvPicPr>
          <p:cNvPr id="46" name="Picture 45" descr="A graph of a group&#10;&#10;Description automatically generated with medium confidence">
            <a:extLst>
              <a:ext uri="{FF2B5EF4-FFF2-40B4-BE49-F238E27FC236}">
                <a16:creationId xmlns:a16="http://schemas.microsoft.com/office/drawing/2014/main" id="{7CDD52E0-4BBD-7B94-D637-9031379527BC}"/>
              </a:ext>
            </a:extLst>
          </p:cNvPr>
          <p:cNvPicPr>
            <a:picLocks noChangeAspect="1"/>
          </p:cNvPicPr>
          <p:nvPr/>
        </p:nvPicPr>
        <p:blipFill>
          <a:blip r:embed="rId6"/>
          <a:stretch>
            <a:fillRect/>
          </a:stretch>
        </p:blipFill>
        <p:spPr>
          <a:xfrm>
            <a:off x="36537722" y="20092278"/>
            <a:ext cx="13668515" cy="9925270"/>
          </a:xfrm>
          <a:prstGeom prst="rect">
            <a:avLst/>
          </a:prstGeom>
        </p:spPr>
      </p:pic>
      <p:sp>
        <p:nvSpPr>
          <p:cNvPr id="48" name="TextBox 47">
            <a:extLst>
              <a:ext uri="{FF2B5EF4-FFF2-40B4-BE49-F238E27FC236}">
                <a16:creationId xmlns:a16="http://schemas.microsoft.com/office/drawing/2014/main" id="{5D6D1FD1-F860-750D-D1B5-40AF0359767A}"/>
              </a:ext>
            </a:extLst>
          </p:cNvPr>
          <p:cNvSpPr txBox="1"/>
          <p:nvPr/>
        </p:nvSpPr>
        <p:spPr>
          <a:xfrm>
            <a:off x="46491688" y="22173455"/>
            <a:ext cx="1120820" cy="954107"/>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LPV/r</a:t>
            </a:r>
          </a:p>
          <a:p>
            <a:r>
              <a:rPr lang="en-US" sz="2800" b="1" dirty="0">
                <a:latin typeface="Arial" panose="020B0604020202020204" pitchFamily="34" charset="0"/>
                <a:cs typeface="Arial" panose="020B0604020202020204" pitchFamily="34" charset="0"/>
              </a:rPr>
              <a:t>+91%</a:t>
            </a:r>
          </a:p>
        </p:txBody>
      </p:sp>
      <p:sp>
        <p:nvSpPr>
          <p:cNvPr id="49" name="TextBox 48">
            <a:extLst>
              <a:ext uri="{FF2B5EF4-FFF2-40B4-BE49-F238E27FC236}">
                <a16:creationId xmlns:a16="http://schemas.microsoft.com/office/drawing/2014/main" id="{1D898223-A4C9-6367-20E5-8C1C64C66F18}"/>
              </a:ext>
            </a:extLst>
          </p:cNvPr>
          <p:cNvSpPr txBox="1"/>
          <p:nvPr/>
        </p:nvSpPr>
        <p:spPr>
          <a:xfrm>
            <a:off x="48076115" y="26416334"/>
            <a:ext cx="1024639" cy="954107"/>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EFV</a:t>
            </a:r>
          </a:p>
          <a:p>
            <a:r>
              <a:rPr lang="en-US" sz="2800" b="1" dirty="0">
                <a:latin typeface="Arial" panose="020B0604020202020204" pitchFamily="34" charset="0"/>
                <a:cs typeface="Arial" panose="020B0604020202020204" pitchFamily="34" charset="0"/>
              </a:rPr>
              <a:t>-92%</a:t>
            </a:r>
          </a:p>
        </p:txBody>
      </p:sp>
      <p:pic>
        <p:nvPicPr>
          <p:cNvPr id="2" name="Picture 1">
            <a:extLst>
              <a:ext uri="{FF2B5EF4-FFF2-40B4-BE49-F238E27FC236}">
                <a16:creationId xmlns:a16="http://schemas.microsoft.com/office/drawing/2014/main" id="{4817D1CD-485C-0F44-EBF9-7AB21D475086}"/>
              </a:ext>
            </a:extLst>
          </p:cNvPr>
          <p:cNvPicPr>
            <a:picLocks noChangeAspect="1"/>
          </p:cNvPicPr>
          <p:nvPr/>
        </p:nvPicPr>
        <p:blipFill>
          <a:blip r:embed="rId7"/>
          <a:stretch>
            <a:fillRect/>
          </a:stretch>
        </p:blipFill>
        <p:spPr>
          <a:xfrm>
            <a:off x="1016382" y="2427349"/>
            <a:ext cx="2755818" cy="2409770"/>
          </a:xfrm>
          <a:prstGeom prst="rect">
            <a:avLst/>
          </a:prstGeom>
        </p:spPr>
      </p:pic>
      <p:pic>
        <p:nvPicPr>
          <p:cNvPr id="7" name="Picture 3">
            <a:extLst>
              <a:ext uri="{FF2B5EF4-FFF2-40B4-BE49-F238E27FC236}">
                <a16:creationId xmlns:a16="http://schemas.microsoft.com/office/drawing/2014/main" id="{BD6DD5FA-1BEB-5F39-AB6B-3C34FB797B3C}"/>
              </a:ext>
            </a:extLst>
          </p:cNvPr>
          <p:cNvPicPr>
            <a:picLocks noChangeAspect="1"/>
          </p:cNvPicPr>
          <p:nvPr/>
        </p:nvPicPr>
        <p:blipFill rotWithShape="1">
          <a:blip r:embed="rId8">
            <a:extLst>
              <a:ext uri="{28A0092B-C50C-407E-A947-70E740481C1C}">
                <a14:useLocalDpi xmlns:a14="http://schemas.microsoft.com/office/drawing/2010/main" val="0"/>
              </a:ext>
            </a:extLst>
          </a:blip>
          <a:srcRect l="18566" t="25571" r="18575" b="26339"/>
          <a:stretch/>
        </p:blipFill>
        <p:spPr bwMode="auto">
          <a:xfrm>
            <a:off x="1016382" y="5057555"/>
            <a:ext cx="2755818" cy="1474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E43E6B6F-AA45-76F7-86D0-327BDE31879F}"/>
              </a:ext>
            </a:extLst>
          </p:cNvPr>
          <p:cNvPicPr>
            <a:picLocks noChangeAspect="1"/>
          </p:cNvPicPr>
          <p:nvPr/>
        </p:nvPicPr>
        <p:blipFill>
          <a:blip r:embed="rId9"/>
          <a:stretch>
            <a:fillRect/>
          </a:stretch>
        </p:blipFill>
        <p:spPr>
          <a:xfrm>
            <a:off x="3788029" y="1085522"/>
            <a:ext cx="4126167" cy="3239686"/>
          </a:xfrm>
          <a:prstGeom prst="rect">
            <a:avLst/>
          </a:prstGeom>
        </p:spPr>
      </p:pic>
      <p:sp>
        <p:nvSpPr>
          <p:cNvPr id="3" name="TextBox 2">
            <a:extLst>
              <a:ext uri="{FF2B5EF4-FFF2-40B4-BE49-F238E27FC236}">
                <a16:creationId xmlns:a16="http://schemas.microsoft.com/office/drawing/2014/main" id="{ECAFF196-AD46-F741-B1DD-EFF886A81755}"/>
              </a:ext>
            </a:extLst>
          </p:cNvPr>
          <p:cNvSpPr txBox="1"/>
          <p:nvPr/>
        </p:nvSpPr>
        <p:spPr>
          <a:xfrm>
            <a:off x="41279376" y="24964636"/>
            <a:ext cx="1734771" cy="954107"/>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DTG</a:t>
            </a:r>
          </a:p>
          <a:p>
            <a:r>
              <a:rPr lang="en-US" sz="2800" b="1" dirty="0">
                <a:latin typeface="Arial" panose="020B0604020202020204" pitchFamily="34" charset="0"/>
                <a:cs typeface="Arial" panose="020B0604020202020204" pitchFamily="34" charset="0"/>
              </a:rPr>
              <a:t>-64%</a:t>
            </a:r>
          </a:p>
        </p:txBody>
      </p:sp>
      <p:grpSp>
        <p:nvGrpSpPr>
          <p:cNvPr id="14" name="Group 13">
            <a:extLst>
              <a:ext uri="{FF2B5EF4-FFF2-40B4-BE49-F238E27FC236}">
                <a16:creationId xmlns:a16="http://schemas.microsoft.com/office/drawing/2014/main" id="{B34A35D5-3B46-83C4-23F8-F9E0A83DA65D}"/>
              </a:ext>
            </a:extLst>
          </p:cNvPr>
          <p:cNvGrpSpPr/>
          <p:nvPr/>
        </p:nvGrpSpPr>
        <p:grpSpPr>
          <a:xfrm>
            <a:off x="38261843" y="28767166"/>
            <a:ext cx="11104054" cy="514154"/>
            <a:chOff x="38261843" y="22366372"/>
            <a:chExt cx="11104054" cy="514154"/>
          </a:xfrm>
        </p:grpSpPr>
        <p:sp>
          <p:nvSpPr>
            <p:cNvPr id="5" name="Rectangle 4">
              <a:extLst>
                <a:ext uri="{FF2B5EF4-FFF2-40B4-BE49-F238E27FC236}">
                  <a16:creationId xmlns:a16="http://schemas.microsoft.com/office/drawing/2014/main" id="{16A831E4-9CC5-F313-A4AB-656DD9E8BD55}"/>
                </a:ext>
              </a:extLst>
            </p:cNvPr>
            <p:cNvSpPr/>
            <p:nvPr/>
          </p:nvSpPr>
          <p:spPr>
            <a:xfrm>
              <a:off x="38443711" y="22421700"/>
              <a:ext cx="10792940" cy="351012"/>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247CB677-78D9-98F5-3178-EE4F0C0CBB40}"/>
                </a:ext>
              </a:extLst>
            </p:cNvPr>
            <p:cNvSpPr txBox="1"/>
            <p:nvPr/>
          </p:nvSpPr>
          <p:spPr>
            <a:xfrm>
              <a:off x="38261843" y="22366373"/>
              <a:ext cx="2018583"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CT (11-17yr)</a:t>
              </a:r>
            </a:p>
          </p:txBody>
        </p:sp>
        <p:sp>
          <p:nvSpPr>
            <p:cNvPr id="10" name="TextBox 9">
              <a:extLst>
                <a:ext uri="{FF2B5EF4-FFF2-40B4-BE49-F238E27FC236}">
                  <a16:creationId xmlns:a16="http://schemas.microsoft.com/office/drawing/2014/main" id="{D47E35A8-1C74-C57E-7559-CF148EF9EBB3}"/>
                </a:ext>
              </a:extLst>
            </p:cNvPr>
            <p:cNvSpPr txBox="1"/>
            <p:nvPr/>
          </p:nvSpPr>
          <p:spPr>
            <a:xfrm>
              <a:off x="41063749" y="22418861"/>
              <a:ext cx="1132555"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DTG</a:t>
              </a:r>
            </a:p>
          </p:txBody>
        </p:sp>
        <p:sp>
          <p:nvSpPr>
            <p:cNvPr id="11" name="TextBox 10">
              <a:extLst>
                <a:ext uri="{FF2B5EF4-FFF2-40B4-BE49-F238E27FC236}">
                  <a16:creationId xmlns:a16="http://schemas.microsoft.com/office/drawing/2014/main" id="{6C6A2304-87D1-DDD4-E5B9-883B9EB2A9C9}"/>
                </a:ext>
              </a:extLst>
            </p:cNvPr>
            <p:cNvSpPr txBox="1"/>
            <p:nvPr/>
          </p:nvSpPr>
          <p:spPr>
            <a:xfrm>
              <a:off x="45721614" y="22389913"/>
              <a:ext cx="1132555"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LPV/r</a:t>
              </a:r>
            </a:p>
          </p:txBody>
        </p:sp>
        <p:sp>
          <p:nvSpPr>
            <p:cNvPr id="12" name="TextBox 11">
              <a:extLst>
                <a:ext uri="{FF2B5EF4-FFF2-40B4-BE49-F238E27FC236}">
                  <a16:creationId xmlns:a16="http://schemas.microsoft.com/office/drawing/2014/main" id="{2E5E096D-DC91-B105-B605-10EB12CBF2B5}"/>
                </a:ext>
              </a:extLst>
            </p:cNvPr>
            <p:cNvSpPr txBox="1"/>
            <p:nvPr/>
          </p:nvSpPr>
          <p:spPr>
            <a:xfrm>
              <a:off x="48233342" y="22366372"/>
              <a:ext cx="1132555"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EFV</a:t>
              </a:r>
            </a:p>
          </p:txBody>
        </p:sp>
        <p:sp>
          <p:nvSpPr>
            <p:cNvPr id="13" name="TextBox 12">
              <a:extLst>
                <a:ext uri="{FF2B5EF4-FFF2-40B4-BE49-F238E27FC236}">
                  <a16:creationId xmlns:a16="http://schemas.microsoft.com/office/drawing/2014/main" id="{7D1FE862-B5CA-E77C-AE62-DAEE0809AEED}"/>
                </a:ext>
              </a:extLst>
            </p:cNvPr>
            <p:cNvSpPr txBox="1"/>
            <p:nvPr/>
          </p:nvSpPr>
          <p:spPr>
            <a:xfrm>
              <a:off x="43014137" y="22369412"/>
              <a:ext cx="2018583"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CT (3-10yr)</a:t>
              </a:r>
            </a:p>
          </p:txBody>
        </p:sp>
      </p:grpSp>
      <p:grpSp>
        <p:nvGrpSpPr>
          <p:cNvPr id="32" name="Group 31">
            <a:extLst>
              <a:ext uri="{FF2B5EF4-FFF2-40B4-BE49-F238E27FC236}">
                <a16:creationId xmlns:a16="http://schemas.microsoft.com/office/drawing/2014/main" id="{1CD4EF31-AFD7-074C-916D-BF0DC5DCA46F}"/>
              </a:ext>
            </a:extLst>
          </p:cNvPr>
          <p:cNvGrpSpPr/>
          <p:nvPr/>
        </p:nvGrpSpPr>
        <p:grpSpPr>
          <a:xfrm>
            <a:off x="38195409" y="15687981"/>
            <a:ext cx="11104054" cy="514154"/>
            <a:chOff x="38261843" y="22366372"/>
            <a:chExt cx="11104054" cy="514154"/>
          </a:xfrm>
        </p:grpSpPr>
        <p:sp>
          <p:nvSpPr>
            <p:cNvPr id="33" name="Rectangle 32">
              <a:extLst>
                <a:ext uri="{FF2B5EF4-FFF2-40B4-BE49-F238E27FC236}">
                  <a16:creationId xmlns:a16="http://schemas.microsoft.com/office/drawing/2014/main" id="{867F3A2B-0BA0-0376-964D-774EE6CB495E}"/>
                </a:ext>
              </a:extLst>
            </p:cNvPr>
            <p:cNvSpPr/>
            <p:nvPr/>
          </p:nvSpPr>
          <p:spPr>
            <a:xfrm>
              <a:off x="38443711" y="22421700"/>
              <a:ext cx="10792940" cy="351012"/>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E6E0963-4E65-5670-C1B3-9063124F5EF5}"/>
                </a:ext>
              </a:extLst>
            </p:cNvPr>
            <p:cNvSpPr txBox="1"/>
            <p:nvPr/>
          </p:nvSpPr>
          <p:spPr>
            <a:xfrm>
              <a:off x="38261843" y="22366373"/>
              <a:ext cx="2018583"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CT (11-17yr)</a:t>
              </a:r>
            </a:p>
          </p:txBody>
        </p:sp>
        <p:sp>
          <p:nvSpPr>
            <p:cNvPr id="40" name="TextBox 39">
              <a:extLst>
                <a:ext uri="{FF2B5EF4-FFF2-40B4-BE49-F238E27FC236}">
                  <a16:creationId xmlns:a16="http://schemas.microsoft.com/office/drawing/2014/main" id="{56188F3D-794B-A63F-756E-DBE1C450CC37}"/>
                </a:ext>
              </a:extLst>
            </p:cNvPr>
            <p:cNvSpPr txBox="1"/>
            <p:nvPr/>
          </p:nvSpPr>
          <p:spPr>
            <a:xfrm>
              <a:off x="41063749" y="22418861"/>
              <a:ext cx="1132555"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DTG</a:t>
              </a:r>
            </a:p>
          </p:txBody>
        </p:sp>
        <p:sp>
          <p:nvSpPr>
            <p:cNvPr id="42" name="TextBox 41">
              <a:extLst>
                <a:ext uri="{FF2B5EF4-FFF2-40B4-BE49-F238E27FC236}">
                  <a16:creationId xmlns:a16="http://schemas.microsoft.com/office/drawing/2014/main" id="{F8D8E241-930B-7B80-EE77-4F18539EC4A2}"/>
                </a:ext>
              </a:extLst>
            </p:cNvPr>
            <p:cNvSpPr txBox="1"/>
            <p:nvPr/>
          </p:nvSpPr>
          <p:spPr>
            <a:xfrm>
              <a:off x="45721614" y="22389913"/>
              <a:ext cx="1132555"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LPV/r</a:t>
              </a:r>
            </a:p>
          </p:txBody>
        </p:sp>
        <p:sp>
          <p:nvSpPr>
            <p:cNvPr id="45" name="TextBox 44">
              <a:extLst>
                <a:ext uri="{FF2B5EF4-FFF2-40B4-BE49-F238E27FC236}">
                  <a16:creationId xmlns:a16="http://schemas.microsoft.com/office/drawing/2014/main" id="{9780F18D-D80D-DA03-E44E-ED7ABC150666}"/>
                </a:ext>
              </a:extLst>
            </p:cNvPr>
            <p:cNvSpPr txBox="1"/>
            <p:nvPr/>
          </p:nvSpPr>
          <p:spPr>
            <a:xfrm>
              <a:off x="48233342" y="22366372"/>
              <a:ext cx="1132555"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EFV</a:t>
              </a:r>
            </a:p>
          </p:txBody>
        </p:sp>
        <p:sp>
          <p:nvSpPr>
            <p:cNvPr id="50" name="TextBox 49">
              <a:extLst>
                <a:ext uri="{FF2B5EF4-FFF2-40B4-BE49-F238E27FC236}">
                  <a16:creationId xmlns:a16="http://schemas.microsoft.com/office/drawing/2014/main" id="{B26E9CE6-E3FE-3C19-7BA9-B10C3BC6E2F7}"/>
                </a:ext>
              </a:extLst>
            </p:cNvPr>
            <p:cNvSpPr txBox="1"/>
            <p:nvPr/>
          </p:nvSpPr>
          <p:spPr>
            <a:xfrm>
              <a:off x="43014137" y="22369412"/>
              <a:ext cx="2018583"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CT (3-10yr)</a:t>
              </a:r>
            </a:p>
          </p:txBody>
        </p:sp>
      </p:grpSp>
    </p:spTree>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11312</TotalTime>
  <Words>1939</Words>
  <Application>Microsoft Macintosh PowerPoint</Application>
  <PresentationFormat>Custom</PresentationFormat>
  <Paragraphs>268</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Cambria</vt:lpstr>
      <vt:lpstr>Helvetica</vt:lpstr>
      <vt:lpstr>Times</vt:lpstr>
      <vt:lpstr>Wingdings</vt:lpstr>
      <vt:lpstr>Office 2013 - 2022 Theme</vt:lpstr>
      <vt:lpstr>PowerPoint Presentation</vt:lpstr>
    </vt:vector>
  </TitlesOfParts>
  <Company>Jerry Domian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Domian</dc:creator>
  <cp:lastModifiedBy>Farm, Frank</cp:lastModifiedBy>
  <cp:revision>171</cp:revision>
  <cp:lastPrinted>2024-04-12T22:53:50Z</cp:lastPrinted>
  <dcterms:created xsi:type="dcterms:W3CDTF">2007-10-04T12:11:21Z</dcterms:created>
  <dcterms:modified xsi:type="dcterms:W3CDTF">2024-04-12T23:01:23Z</dcterms:modified>
</cp:coreProperties>
</file>